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3B1A-F76C-48F5-AF51-9ED83B9A9D7B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C67D3-D85A-496B-8DAE-842EF1B980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58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67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49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3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D:\Users\myllylahtim\Downloads\iStock_000058567088_Medium(1).jpg"/>
          <p:cNvPicPr>
            <a:picLocks noChangeAspect="1" noChangeArrowheads="1"/>
          </p:cNvPicPr>
          <p:nvPr userDrawn="1"/>
        </p:nvPicPr>
        <p:blipFill>
          <a:blip r:embed="rId2" cstate="print"/>
          <a:srcRect l="26375" b="22357"/>
          <a:stretch>
            <a:fillRect/>
          </a:stretch>
        </p:blipFill>
        <p:spPr bwMode="auto">
          <a:xfrm>
            <a:off x="0" y="-4513"/>
            <a:ext cx="12192000" cy="6862514"/>
          </a:xfrm>
          <a:prstGeom prst="rect">
            <a:avLst/>
          </a:prstGeom>
          <a:noFill/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96902" y="2940298"/>
            <a:ext cx="10985500" cy="9207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7030" y="6516090"/>
            <a:ext cx="1037943" cy="24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ctr">
              <a:defRPr lang="en-GB" sz="1100" kern="1200" noProof="0" dirty="0" smtClean="0">
                <a:solidFill>
                  <a:srgbClr val="6666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302"/>
            <a:fld id="{525A3C56-E491-49B2-93F3-63532DF516BC}" type="slidenum">
              <a:rPr lang="en-US" smtClean="0"/>
              <a:pPr defTabSz="914302"/>
              <a:t>‹#›</a:t>
            </a:fld>
            <a:endParaRPr lang="en-US"/>
          </a:p>
        </p:txBody>
      </p:sp>
      <p:sp>
        <p:nvSpPr>
          <p:cNvPr id="39" name="Title 2"/>
          <p:cNvSpPr txBox="1">
            <a:spLocks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50000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accent3">
                  <a:alpha val="65000"/>
                </a:schemeClr>
              </a:gs>
            </a:gsLst>
            <a:lin ang="0" scaled="1"/>
          </a:gra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de-DE" sz="7200" dirty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>
                  <a:alpha val="50000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accent3">
                  <a:alpha val="65000"/>
                </a:schemeClr>
              </a:gs>
            </a:gsLst>
            <a:lin ang="0" scaled="1"/>
          </a:gra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en-US" sz="4400" dirty="0" smtClean="0">
              <a:solidFill>
                <a:srgbClr val="FFFFFF"/>
              </a:solidFill>
            </a:endParaRPr>
          </a:p>
          <a:p>
            <a:endParaRPr lang="de-DE" sz="4400" dirty="0">
              <a:solidFill>
                <a:srgbClr val="FFFFFF"/>
              </a:solidFill>
            </a:endParaRPr>
          </a:p>
        </p:txBody>
      </p:sp>
      <p:grpSp>
        <p:nvGrpSpPr>
          <p:cNvPr id="2" name="Group 10"/>
          <p:cNvGrpSpPr/>
          <p:nvPr userDrawn="1"/>
        </p:nvGrpSpPr>
        <p:grpSpPr bwMode="gray">
          <a:xfrm>
            <a:off x="9201410" y="5829387"/>
            <a:ext cx="2525876" cy="855073"/>
            <a:chOff x="1028700" y="1828800"/>
            <a:chExt cx="7083426" cy="3197226"/>
          </a:xfrm>
          <a:solidFill>
            <a:srgbClr val="FFFFFF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3371850" y="1828800"/>
              <a:ext cx="1697038" cy="2027238"/>
            </a:xfrm>
            <a:custGeom>
              <a:avLst/>
              <a:gdLst/>
              <a:ahLst/>
              <a:cxnLst>
                <a:cxn ang="0">
                  <a:pos x="287" y="104"/>
                </a:cxn>
                <a:cxn ang="0">
                  <a:pos x="117" y="269"/>
                </a:cxn>
                <a:cxn ang="0">
                  <a:pos x="288" y="435"/>
                </a:cxn>
                <a:cxn ang="0">
                  <a:pos x="451" y="366"/>
                </a:cxn>
                <a:cxn ang="0">
                  <a:pos x="451" y="490"/>
                </a:cxn>
                <a:cxn ang="0">
                  <a:pos x="280" y="539"/>
                </a:cxn>
                <a:cxn ang="0">
                  <a:pos x="0" y="269"/>
                </a:cxn>
                <a:cxn ang="0">
                  <a:pos x="281" y="0"/>
                </a:cxn>
                <a:cxn ang="0">
                  <a:pos x="452" y="40"/>
                </a:cxn>
                <a:cxn ang="0">
                  <a:pos x="452" y="162"/>
                </a:cxn>
                <a:cxn ang="0">
                  <a:pos x="287" y="104"/>
                </a:cxn>
              </a:cxnLst>
              <a:rect l="0" t="0" r="r" b="b"/>
              <a:pathLst>
                <a:path w="452" h="539">
                  <a:moveTo>
                    <a:pt x="287" y="104"/>
                  </a:moveTo>
                  <a:cubicBezTo>
                    <a:pt x="182" y="104"/>
                    <a:pt x="117" y="186"/>
                    <a:pt x="117" y="269"/>
                  </a:cubicBezTo>
                  <a:cubicBezTo>
                    <a:pt x="117" y="369"/>
                    <a:pt x="199" y="435"/>
                    <a:pt x="288" y="435"/>
                  </a:cubicBezTo>
                  <a:cubicBezTo>
                    <a:pt x="347" y="435"/>
                    <a:pt x="404" y="409"/>
                    <a:pt x="451" y="366"/>
                  </a:cubicBezTo>
                  <a:cubicBezTo>
                    <a:pt x="451" y="490"/>
                    <a:pt x="451" y="490"/>
                    <a:pt x="451" y="490"/>
                  </a:cubicBezTo>
                  <a:cubicBezTo>
                    <a:pt x="401" y="520"/>
                    <a:pt x="333" y="539"/>
                    <a:pt x="280" y="539"/>
                  </a:cubicBezTo>
                  <a:cubicBezTo>
                    <a:pt x="127" y="539"/>
                    <a:pt x="0" y="415"/>
                    <a:pt x="0" y="269"/>
                  </a:cubicBezTo>
                  <a:cubicBezTo>
                    <a:pt x="0" y="115"/>
                    <a:pt x="128" y="0"/>
                    <a:pt x="281" y="0"/>
                  </a:cubicBezTo>
                  <a:cubicBezTo>
                    <a:pt x="339" y="0"/>
                    <a:pt x="408" y="18"/>
                    <a:pt x="452" y="40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396" y="125"/>
                    <a:pt x="339" y="104"/>
                    <a:pt x="287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5222875" y="1828800"/>
              <a:ext cx="1758950" cy="2027238"/>
            </a:xfrm>
            <a:custGeom>
              <a:avLst/>
              <a:gdLst/>
              <a:ahLst/>
              <a:cxnLst>
                <a:cxn ang="0">
                  <a:pos x="282" y="539"/>
                </a:cxn>
                <a:cxn ang="0">
                  <a:pos x="0" y="269"/>
                </a:cxn>
                <a:cxn ang="0">
                  <a:pos x="289" y="0"/>
                </a:cxn>
                <a:cxn ang="0">
                  <a:pos x="465" y="36"/>
                </a:cxn>
                <a:cxn ang="0">
                  <a:pos x="465" y="157"/>
                </a:cxn>
                <a:cxn ang="0">
                  <a:pos x="292" y="104"/>
                </a:cxn>
                <a:cxn ang="0">
                  <a:pos x="118" y="269"/>
                </a:cxn>
                <a:cxn ang="0">
                  <a:pos x="293" y="438"/>
                </a:cxn>
                <a:cxn ang="0">
                  <a:pos x="357" y="427"/>
                </a:cxn>
                <a:cxn ang="0">
                  <a:pos x="357" y="330"/>
                </a:cxn>
                <a:cxn ang="0">
                  <a:pos x="271" y="330"/>
                </a:cxn>
                <a:cxn ang="0">
                  <a:pos x="271" y="228"/>
                </a:cxn>
                <a:cxn ang="0">
                  <a:pos x="468" y="228"/>
                </a:cxn>
                <a:cxn ang="0">
                  <a:pos x="468" y="500"/>
                </a:cxn>
                <a:cxn ang="0">
                  <a:pos x="282" y="539"/>
                </a:cxn>
              </a:cxnLst>
              <a:rect l="0" t="0" r="r" b="b"/>
              <a:pathLst>
                <a:path w="468" h="539">
                  <a:moveTo>
                    <a:pt x="282" y="539"/>
                  </a:moveTo>
                  <a:cubicBezTo>
                    <a:pt x="129" y="539"/>
                    <a:pt x="0" y="419"/>
                    <a:pt x="0" y="269"/>
                  </a:cubicBezTo>
                  <a:cubicBezTo>
                    <a:pt x="0" y="118"/>
                    <a:pt x="128" y="0"/>
                    <a:pt x="289" y="0"/>
                  </a:cubicBezTo>
                  <a:cubicBezTo>
                    <a:pt x="348" y="0"/>
                    <a:pt x="420" y="15"/>
                    <a:pt x="465" y="36"/>
                  </a:cubicBezTo>
                  <a:cubicBezTo>
                    <a:pt x="465" y="157"/>
                    <a:pt x="465" y="157"/>
                    <a:pt x="465" y="157"/>
                  </a:cubicBezTo>
                  <a:cubicBezTo>
                    <a:pt x="414" y="128"/>
                    <a:pt x="348" y="104"/>
                    <a:pt x="292" y="104"/>
                  </a:cubicBezTo>
                  <a:cubicBezTo>
                    <a:pt x="186" y="104"/>
                    <a:pt x="118" y="186"/>
                    <a:pt x="118" y="269"/>
                  </a:cubicBezTo>
                  <a:cubicBezTo>
                    <a:pt x="118" y="367"/>
                    <a:pt x="198" y="438"/>
                    <a:pt x="293" y="438"/>
                  </a:cubicBezTo>
                  <a:cubicBezTo>
                    <a:pt x="313" y="438"/>
                    <a:pt x="332" y="436"/>
                    <a:pt x="357" y="427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468" y="228"/>
                    <a:pt x="468" y="228"/>
                    <a:pt x="468" y="228"/>
                  </a:cubicBezTo>
                  <a:cubicBezTo>
                    <a:pt x="468" y="500"/>
                    <a:pt x="468" y="500"/>
                    <a:pt x="468" y="500"/>
                  </a:cubicBezTo>
                  <a:cubicBezTo>
                    <a:pt x="412" y="526"/>
                    <a:pt x="348" y="539"/>
                    <a:pt x="282" y="5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gray">
            <a:xfrm>
              <a:off x="7304088" y="1870075"/>
              <a:ext cx="417513" cy="1944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gray">
            <a:xfrm>
              <a:off x="1028700" y="4525963"/>
              <a:ext cx="269875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  <a:cxn ang="0">
                  <a:pos x="168" y="26"/>
                </a:cxn>
                <a:cxn ang="0">
                  <a:pos x="31" y="26"/>
                </a:cxn>
                <a:cxn ang="0">
                  <a:pos x="31" y="107"/>
                </a:cxn>
                <a:cxn ang="0">
                  <a:pos x="159" y="107"/>
                </a:cxn>
                <a:cxn ang="0">
                  <a:pos x="159" y="133"/>
                </a:cxn>
                <a:cxn ang="0">
                  <a:pos x="31" y="133"/>
                </a:cxn>
                <a:cxn ang="0">
                  <a:pos x="31" y="218"/>
                </a:cxn>
                <a:cxn ang="0">
                  <a:pos x="170" y="218"/>
                </a:cxn>
                <a:cxn ang="0">
                  <a:pos x="170" y="246"/>
                </a:cxn>
                <a:cxn ang="0">
                  <a:pos x="0" y="246"/>
                </a:cxn>
                <a:cxn ang="0">
                  <a:pos x="0" y="0"/>
                </a:cxn>
              </a:cxnLst>
              <a:rect l="0" t="0" r="r" b="b"/>
              <a:pathLst>
                <a:path w="170" h="246">
                  <a:moveTo>
                    <a:pt x="0" y="0"/>
                  </a:moveTo>
                  <a:lnTo>
                    <a:pt x="168" y="0"/>
                  </a:lnTo>
                  <a:lnTo>
                    <a:pt x="168" y="26"/>
                  </a:lnTo>
                  <a:lnTo>
                    <a:pt x="31" y="26"/>
                  </a:lnTo>
                  <a:lnTo>
                    <a:pt x="31" y="107"/>
                  </a:lnTo>
                  <a:lnTo>
                    <a:pt x="159" y="107"/>
                  </a:lnTo>
                  <a:lnTo>
                    <a:pt x="159" y="133"/>
                  </a:lnTo>
                  <a:lnTo>
                    <a:pt x="31" y="133"/>
                  </a:lnTo>
                  <a:lnTo>
                    <a:pt x="31" y="218"/>
                  </a:lnTo>
                  <a:lnTo>
                    <a:pt x="170" y="218"/>
                  </a:lnTo>
                  <a:lnTo>
                    <a:pt x="170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gray">
            <a:xfrm>
              <a:off x="1322388" y="4635500"/>
              <a:ext cx="269875" cy="280988"/>
            </a:xfrm>
            <a:custGeom>
              <a:avLst/>
              <a:gdLst/>
              <a:ahLst/>
              <a:cxnLst>
                <a:cxn ang="0">
                  <a:pos x="66" y="83"/>
                </a:cxn>
                <a:cxn ang="0">
                  <a:pos x="4" y="0"/>
                </a:cxn>
                <a:cxn ang="0">
                  <a:pos x="42" y="0"/>
                </a:cxn>
                <a:cxn ang="0">
                  <a:pos x="85" y="61"/>
                </a:cxn>
                <a:cxn ang="0">
                  <a:pos x="127" y="0"/>
                </a:cxn>
                <a:cxn ang="0">
                  <a:pos x="163" y="0"/>
                </a:cxn>
                <a:cxn ang="0">
                  <a:pos x="101" y="80"/>
                </a:cxn>
                <a:cxn ang="0">
                  <a:pos x="170" y="177"/>
                </a:cxn>
                <a:cxn ang="0">
                  <a:pos x="134" y="177"/>
                </a:cxn>
                <a:cxn ang="0">
                  <a:pos x="85" y="104"/>
                </a:cxn>
                <a:cxn ang="0">
                  <a:pos x="35" y="177"/>
                </a:cxn>
                <a:cxn ang="0">
                  <a:pos x="0" y="177"/>
                </a:cxn>
                <a:cxn ang="0">
                  <a:pos x="66" y="83"/>
                </a:cxn>
              </a:cxnLst>
              <a:rect l="0" t="0" r="r" b="b"/>
              <a:pathLst>
                <a:path w="170" h="177">
                  <a:moveTo>
                    <a:pt x="66" y="83"/>
                  </a:moveTo>
                  <a:lnTo>
                    <a:pt x="4" y="0"/>
                  </a:lnTo>
                  <a:lnTo>
                    <a:pt x="42" y="0"/>
                  </a:lnTo>
                  <a:lnTo>
                    <a:pt x="85" y="61"/>
                  </a:lnTo>
                  <a:lnTo>
                    <a:pt x="127" y="0"/>
                  </a:lnTo>
                  <a:lnTo>
                    <a:pt x="163" y="0"/>
                  </a:lnTo>
                  <a:lnTo>
                    <a:pt x="101" y="80"/>
                  </a:lnTo>
                  <a:lnTo>
                    <a:pt x="170" y="177"/>
                  </a:lnTo>
                  <a:lnTo>
                    <a:pt x="134" y="177"/>
                  </a:lnTo>
                  <a:lnTo>
                    <a:pt x="85" y="104"/>
                  </a:lnTo>
                  <a:lnTo>
                    <a:pt x="35" y="177"/>
                  </a:lnTo>
                  <a:lnTo>
                    <a:pt x="0" y="177"/>
                  </a:lnTo>
                  <a:lnTo>
                    <a:pt x="66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gray">
            <a:xfrm>
              <a:off x="1633538" y="4627563"/>
              <a:ext cx="266700" cy="3984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52" y="3"/>
                </a:cxn>
                <a:cxn ang="0">
                  <a:pos x="62" y="12"/>
                </a:cxn>
                <a:cxn ang="0">
                  <a:pos x="69" y="24"/>
                </a:cxn>
                <a:cxn ang="0">
                  <a:pos x="71" y="39"/>
                </a:cxn>
                <a:cxn ang="0">
                  <a:pos x="69" y="55"/>
                </a:cxn>
                <a:cxn ang="0">
                  <a:pos x="63" y="67"/>
                </a:cxn>
                <a:cxn ang="0">
                  <a:pos x="52" y="75"/>
                </a:cxn>
                <a:cxn ang="0">
                  <a:pos x="37" y="78"/>
                </a:cxn>
                <a:cxn ang="0">
                  <a:pos x="31" y="78"/>
                </a:cxn>
                <a:cxn ang="0">
                  <a:pos x="24" y="76"/>
                </a:cxn>
                <a:cxn ang="0">
                  <a:pos x="18" y="72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2" y="106"/>
                </a:cxn>
                <a:cxn ang="0">
                  <a:pos x="0" y="106"/>
                </a:cxn>
                <a:cxn ang="0">
                  <a:pos x="0" y="2"/>
                </a:cxn>
                <a:cxn ang="0">
                  <a:pos x="57" y="28"/>
                </a:cxn>
                <a:cxn ang="0">
                  <a:pos x="52" y="19"/>
                </a:cxn>
                <a:cxn ang="0">
                  <a:pos x="45" y="13"/>
                </a:cxn>
                <a:cxn ang="0">
                  <a:pos x="35" y="11"/>
                </a:cxn>
                <a:cxn ang="0">
                  <a:pos x="24" y="13"/>
                </a:cxn>
                <a:cxn ang="0">
                  <a:pos x="17" y="20"/>
                </a:cxn>
                <a:cxn ang="0">
                  <a:pos x="13" y="29"/>
                </a:cxn>
                <a:cxn ang="0">
                  <a:pos x="12" y="39"/>
                </a:cxn>
                <a:cxn ang="0">
                  <a:pos x="13" y="50"/>
                </a:cxn>
                <a:cxn ang="0">
                  <a:pos x="17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6" y="65"/>
                </a:cxn>
                <a:cxn ang="0">
                  <a:pos x="53" y="59"/>
                </a:cxn>
                <a:cxn ang="0">
                  <a:pos x="57" y="49"/>
                </a:cxn>
                <a:cxn ang="0">
                  <a:pos x="58" y="39"/>
                </a:cxn>
                <a:cxn ang="0">
                  <a:pos x="57" y="28"/>
                </a:cxn>
              </a:cxnLst>
              <a:rect l="0" t="0" r="r" b="b"/>
              <a:pathLst>
                <a:path w="71" h="106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2" y="0"/>
                    <a:pt x="47" y="1"/>
                    <a:pt x="52" y="3"/>
                  </a:cubicBezTo>
                  <a:cubicBezTo>
                    <a:pt x="56" y="5"/>
                    <a:pt x="60" y="8"/>
                    <a:pt x="62" y="12"/>
                  </a:cubicBezTo>
                  <a:cubicBezTo>
                    <a:pt x="65" y="15"/>
                    <a:pt x="67" y="20"/>
                    <a:pt x="69" y="24"/>
                  </a:cubicBezTo>
                  <a:cubicBezTo>
                    <a:pt x="70" y="29"/>
                    <a:pt x="71" y="34"/>
                    <a:pt x="71" y="39"/>
                  </a:cubicBezTo>
                  <a:cubicBezTo>
                    <a:pt x="71" y="45"/>
                    <a:pt x="70" y="50"/>
                    <a:pt x="69" y="55"/>
                  </a:cubicBezTo>
                  <a:cubicBezTo>
                    <a:pt x="68" y="59"/>
                    <a:pt x="65" y="63"/>
                    <a:pt x="63" y="67"/>
                  </a:cubicBezTo>
                  <a:cubicBezTo>
                    <a:pt x="60" y="70"/>
                    <a:pt x="56" y="73"/>
                    <a:pt x="52" y="75"/>
                  </a:cubicBezTo>
                  <a:cubicBezTo>
                    <a:pt x="48" y="77"/>
                    <a:pt x="42" y="78"/>
                    <a:pt x="37" y="78"/>
                  </a:cubicBezTo>
                  <a:cubicBezTo>
                    <a:pt x="35" y="78"/>
                    <a:pt x="33" y="78"/>
                    <a:pt x="31" y="78"/>
                  </a:cubicBezTo>
                  <a:cubicBezTo>
                    <a:pt x="28" y="78"/>
                    <a:pt x="26" y="77"/>
                    <a:pt x="24" y="76"/>
                  </a:cubicBezTo>
                  <a:cubicBezTo>
                    <a:pt x="22" y="75"/>
                    <a:pt x="20" y="74"/>
                    <a:pt x="18" y="72"/>
                  </a:cubicBezTo>
                  <a:cubicBezTo>
                    <a:pt x="16" y="71"/>
                    <a:pt x="14" y="69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0" y="2"/>
                  </a:lnTo>
                  <a:close/>
                  <a:moveTo>
                    <a:pt x="57" y="28"/>
                  </a:moveTo>
                  <a:cubicBezTo>
                    <a:pt x="56" y="25"/>
                    <a:pt x="54" y="22"/>
                    <a:pt x="52" y="19"/>
                  </a:cubicBezTo>
                  <a:cubicBezTo>
                    <a:pt x="51" y="17"/>
                    <a:pt x="48" y="15"/>
                    <a:pt x="45" y="13"/>
                  </a:cubicBezTo>
                  <a:cubicBezTo>
                    <a:pt x="42" y="12"/>
                    <a:pt x="39" y="11"/>
                    <a:pt x="35" y="11"/>
                  </a:cubicBezTo>
                  <a:cubicBezTo>
                    <a:pt x="31" y="11"/>
                    <a:pt x="27" y="12"/>
                    <a:pt x="24" y="13"/>
                  </a:cubicBezTo>
                  <a:cubicBezTo>
                    <a:pt x="21" y="15"/>
                    <a:pt x="19" y="17"/>
                    <a:pt x="17" y="20"/>
                  </a:cubicBezTo>
                  <a:cubicBezTo>
                    <a:pt x="15" y="22"/>
                    <a:pt x="14" y="25"/>
                    <a:pt x="13" y="29"/>
                  </a:cubicBezTo>
                  <a:cubicBezTo>
                    <a:pt x="12" y="32"/>
                    <a:pt x="12" y="36"/>
                    <a:pt x="12" y="39"/>
                  </a:cubicBezTo>
                  <a:cubicBezTo>
                    <a:pt x="12" y="43"/>
                    <a:pt x="12" y="46"/>
                    <a:pt x="13" y="50"/>
                  </a:cubicBezTo>
                  <a:cubicBezTo>
                    <a:pt x="14" y="53"/>
                    <a:pt x="15" y="56"/>
                    <a:pt x="17" y="59"/>
                  </a:cubicBezTo>
                  <a:cubicBezTo>
                    <a:pt x="19" y="61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0" y="68"/>
                    <a:pt x="43" y="67"/>
                    <a:pt x="46" y="65"/>
                  </a:cubicBezTo>
                  <a:cubicBezTo>
                    <a:pt x="49" y="63"/>
                    <a:pt x="51" y="61"/>
                    <a:pt x="53" y="59"/>
                  </a:cubicBezTo>
                  <a:cubicBezTo>
                    <a:pt x="55" y="56"/>
                    <a:pt x="56" y="53"/>
                    <a:pt x="57" y="49"/>
                  </a:cubicBezTo>
                  <a:cubicBezTo>
                    <a:pt x="58" y="46"/>
                    <a:pt x="58" y="42"/>
                    <a:pt x="58" y="39"/>
                  </a:cubicBezTo>
                  <a:cubicBezTo>
                    <a:pt x="58" y="35"/>
                    <a:pt x="58" y="32"/>
                    <a:pt x="57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gray">
            <a:xfrm>
              <a:off x="1938338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241550" y="4627563"/>
              <a:ext cx="15081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23" y="4"/>
                </a:cxn>
                <a:cxn ang="0">
                  <a:pos x="40" y="0"/>
                </a:cxn>
                <a:cxn ang="0">
                  <a:pos x="40" y="13"/>
                </a:cxn>
                <a:cxn ang="0">
                  <a:pos x="27" y="15"/>
                </a:cxn>
                <a:cxn ang="0">
                  <a:pos x="18" y="21"/>
                </a:cxn>
                <a:cxn ang="0">
                  <a:pos x="14" y="31"/>
                </a:cxn>
                <a:cxn ang="0">
                  <a:pos x="12" y="43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40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11"/>
                    <a:pt x="19" y="7"/>
                    <a:pt x="23" y="4"/>
                  </a:cubicBezTo>
                  <a:cubicBezTo>
                    <a:pt x="27" y="1"/>
                    <a:pt x="33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5" y="13"/>
                    <a:pt x="30" y="14"/>
                    <a:pt x="27" y="15"/>
                  </a:cubicBezTo>
                  <a:cubicBezTo>
                    <a:pt x="23" y="16"/>
                    <a:pt x="21" y="18"/>
                    <a:pt x="18" y="21"/>
                  </a:cubicBezTo>
                  <a:cubicBezTo>
                    <a:pt x="16" y="24"/>
                    <a:pt x="15" y="27"/>
                    <a:pt x="14" y="31"/>
                  </a:cubicBezTo>
                  <a:cubicBezTo>
                    <a:pt x="13" y="34"/>
                    <a:pt x="12" y="39"/>
                    <a:pt x="12" y="4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gray">
            <a:xfrm>
              <a:off x="2425700" y="4525963"/>
              <a:ext cx="44450" cy="390525"/>
            </a:xfrm>
            <a:custGeom>
              <a:avLst/>
              <a:gdLst/>
              <a:ahLst/>
              <a:cxnLst>
                <a:cxn ang="0">
                  <a:pos x="28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8" y="35"/>
                </a:cxn>
                <a:cxn ang="0">
                  <a:pos x="0" y="69"/>
                </a:cxn>
                <a:cxn ang="0">
                  <a:pos x="28" y="69"/>
                </a:cxn>
                <a:cxn ang="0">
                  <a:pos x="28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8" h="246">
                  <a:moveTo>
                    <a:pt x="28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5"/>
                  </a:lnTo>
                  <a:close/>
                  <a:moveTo>
                    <a:pt x="0" y="69"/>
                  </a:moveTo>
                  <a:lnTo>
                    <a:pt x="28" y="69"/>
                  </a:lnTo>
                  <a:lnTo>
                    <a:pt x="28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gray">
            <a:xfrm>
              <a:off x="2527300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2" y="76"/>
                    <a:pt x="44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832100" y="4627563"/>
              <a:ext cx="236538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7" y="0"/>
                </a:cxn>
                <a:cxn ang="0">
                  <a:pos x="49" y="2"/>
                </a:cxn>
                <a:cxn ang="0">
                  <a:pos x="57" y="8"/>
                </a:cxn>
                <a:cxn ang="0">
                  <a:pos x="61" y="16"/>
                </a:cxn>
                <a:cxn ang="0">
                  <a:pos x="63" y="27"/>
                </a:cxn>
                <a:cxn ang="0">
                  <a:pos x="63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6" y="15"/>
                </a:cxn>
                <a:cxn ang="0">
                  <a:pos x="35" y="11"/>
                </a:cxn>
                <a:cxn ang="0">
                  <a:pos x="25" y="13"/>
                </a:cxn>
                <a:cxn ang="0">
                  <a:pos x="18" y="17"/>
                </a:cxn>
                <a:cxn ang="0">
                  <a:pos x="14" y="25"/>
                </a:cxn>
                <a:cxn ang="0">
                  <a:pos x="13" y="34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3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5" y="9"/>
                    <a:pt x="18" y="5"/>
                    <a:pt x="22" y="3"/>
                  </a:cubicBezTo>
                  <a:cubicBezTo>
                    <a:pt x="27" y="1"/>
                    <a:pt x="31" y="0"/>
                    <a:pt x="37" y="0"/>
                  </a:cubicBezTo>
                  <a:cubicBezTo>
                    <a:pt x="42" y="0"/>
                    <a:pt x="46" y="1"/>
                    <a:pt x="49" y="2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9" y="10"/>
                    <a:pt x="61" y="13"/>
                    <a:pt x="61" y="16"/>
                  </a:cubicBezTo>
                  <a:cubicBezTo>
                    <a:pt x="62" y="20"/>
                    <a:pt x="63" y="23"/>
                    <a:pt x="63" y="2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9" y="18"/>
                    <a:pt x="46" y="15"/>
                  </a:cubicBezTo>
                  <a:cubicBezTo>
                    <a:pt x="43" y="12"/>
                    <a:pt x="40" y="11"/>
                    <a:pt x="35" y="11"/>
                  </a:cubicBezTo>
                  <a:cubicBezTo>
                    <a:pt x="31" y="11"/>
                    <a:pt x="28" y="11"/>
                    <a:pt x="25" y="13"/>
                  </a:cubicBezTo>
                  <a:cubicBezTo>
                    <a:pt x="22" y="14"/>
                    <a:pt x="20" y="15"/>
                    <a:pt x="18" y="17"/>
                  </a:cubicBezTo>
                  <a:cubicBezTo>
                    <a:pt x="16" y="20"/>
                    <a:pt x="15" y="22"/>
                    <a:pt x="14" y="25"/>
                  </a:cubicBezTo>
                  <a:cubicBezTo>
                    <a:pt x="13" y="28"/>
                    <a:pt x="13" y="31"/>
                    <a:pt x="13" y="34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3121025" y="4627563"/>
              <a:ext cx="255588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8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4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5" y="49"/>
                </a:cxn>
                <a:cxn ang="0">
                  <a:pos x="68" y="49"/>
                </a:cxn>
                <a:cxn ang="0">
                  <a:pos x="57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8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8" y="12"/>
                </a:cxn>
                <a:cxn ang="0">
                  <a:pos x="19" y="3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7" y="6"/>
                </a:cxn>
                <a:cxn ang="0">
                  <a:pos x="64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8" y="15"/>
                  </a:cubicBezTo>
                  <a:cubicBezTo>
                    <a:pt x="45" y="12"/>
                    <a:pt x="41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19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19" y="62"/>
                    <a:pt x="22" y="64"/>
                    <a:pt x="24" y="65"/>
                  </a:cubicBezTo>
                  <a:cubicBezTo>
                    <a:pt x="27" y="67"/>
                    <a:pt x="31" y="68"/>
                    <a:pt x="35" y="68"/>
                  </a:cubicBezTo>
                  <a:cubicBezTo>
                    <a:pt x="41" y="68"/>
                    <a:pt x="45" y="66"/>
                    <a:pt x="49" y="63"/>
                  </a:cubicBezTo>
                  <a:cubicBezTo>
                    <a:pt x="52" y="59"/>
                    <a:pt x="54" y="55"/>
                    <a:pt x="55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6" y="58"/>
                    <a:pt x="63" y="66"/>
                    <a:pt x="57" y="71"/>
                  </a:cubicBezTo>
                  <a:cubicBezTo>
                    <a:pt x="52" y="76"/>
                    <a:pt x="44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5" y="74"/>
                    <a:pt x="11" y="71"/>
                    <a:pt x="8" y="68"/>
                  </a:cubicBezTo>
                  <a:cubicBezTo>
                    <a:pt x="6" y="64"/>
                    <a:pt x="3" y="60"/>
                    <a:pt x="2" y="56"/>
                  </a:cubicBezTo>
                  <a:cubicBezTo>
                    <a:pt x="0" y="51"/>
                    <a:pt x="0" y="46"/>
                    <a:pt x="0" y="40"/>
                  </a:cubicBezTo>
                  <a:cubicBezTo>
                    <a:pt x="0" y="35"/>
                    <a:pt x="0" y="29"/>
                    <a:pt x="2" y="24"/>
                  </a:cubicBezTo>
                  <a:cubicBezTo>
                    <a:pt x="3" y="19"/>
                    <a:pt x="5" y="15"/>
                    <a:pt x="8" y="12"/>
                  </a:cubicBezTo>
                  <a:cubicBezTo>
                    <a:pt x="11" y="8"/>
                    <a:pt x="15" y="5"/>
                    <a:pt x="19" y="3"/>
                  </a:cubicBezTo>
                  <a:cubicBezTo>
                    <a:pt x="24" y="1"/>
                    <a:pt x="29" y="0"/>
                    <a:pt x="35" y="0"/>
                  </a:cubicBezTo>
                  <a:cubicBezTo>
                    <a:pt x="39" y="0"/>
                    <a:pt x="43" y="0"/>
                    <a:pt x="47" y="1"/>
                  </a:cubicBezTo>
                  <a:cubicBezTo>
                    <a:pt x="51" y="2"/>
                    <a:pt x="54" y="4"/>
                    <a:pt x="57" y="6"/>
                  </a:cubicBezTo>
                  <a:cubicBezTo>
                    <a:pt x="60" y="8"/>
                    <a:pt x="62" y="11"/>
                    <a:pt x="64" y="14"/>
                  </a:cubicBezTo>
                  <a:cubicBezTo>
                    <a:pt x="66" y="17"/>
                    <a:pt x="67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gray">
            <a:xfrm>
              <a:off x="3409950" y="4627563"/>
              <a:ext cx="261938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4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6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7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0" y="11"/>
                    <a:pt x="38" y="11"/>
                    <a:pt x="35" y="11"/>
                  </a:cubicBezTo>
                  <a:cubicBezTo>
                    <a:pt x="31" y="11"/>
                    <a:pt x="29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3833813" y="4548188"/>
              <a:ext cx="150813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6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6" y="83"/>
                    <a:pt x="26" y="84"/>
                  </a:cubicBezTo>
                  <a:cubicBezTo>
                    <a:pt x="26" y="85"/>
                    <a:pt x="27" y="85"/>
                    <a:pt x="27" y="86"/>
                  </a:cubicBezTo>
                  <a:cubicBezTo>
                    <a:pt x="28" y="86"/>
                    <a:pt x="29" y="86"/>
                    <a:pt x="30" y="87"/>
                  </a:cubicBezTo>
                  <a:cubicBezTo>
                    <a:pt x="31" y="87"/>
                    <a:pt x="33" y="87"/>
                    <a:pt x="35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8" y="98"/>
                    <a:pt x="25" y="98"/>
                    <a:pt x="23" y="97"/>
                  </a:cubicBezTo>
                  <a:cubicBezTo>
                    <a:pt x="21" y="97"/>
                    <a:pt x="19" y="96"/>
                    <a:pt x="17" y="95"/>
                  </a:cubicBezTo>
                  <a:cubicBezTo>
                    <a:pt x="16" y="94"/>
                    <a:pt x="15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4037013" y="4525963"/>
              <a:ext cx="233363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6" y="34"/>
                </a:cxn>
                <a:cxn ang="0">
                  <a:pos x="22" y="30"/>
                </a:cxn>
                <a:cxn ang="0">
                  <a:pos x="29" y="28"/>
                </a:cxn>
                <a:cxn ang="0">
                  <a:pos x="36" y="27"/>
                </a:cxn>
                <a:cxn ang="0">
                  <a:pos x="48" y="29"/>
                </a:cxn>
                <a:cxn ang="0">
                  <a:pos x="56" y="35"/>
                </a:cxn>
                <a:cxn ang="0">
                  <a:pos x="60" y="43"/>
                </a:cxn>
                <a:cxn ang="0">
                  <a:pos x="62" y="54"/>
                </a:cxn>
                <a:cxn ang="0">
                  <a:pos x="62" y="104"/>
                </a:cxn>
                <a:cxn ang="0">
                  <a:pos x="49" y="104"/>
                </a:cxn>
                <a:cxn ang="0">
                  <a:pos x="49" y="53"/>
                </a:cxn>
                <a:cxn ang="0">
                  <a:pos x="45" y="42"/>
                </a:cxn>
                <a:cxn ang="0">
                  <a:pos x="34" y="38"/>
                </a:cxn>
                <a:cxn ang="0">
                  <a:pos x="24" y="40"/>
                </a:cxn>
                <a:cxn ang="0">
                  <a:pos x="17" y="44"/>
                </a:cxn>
                <a:cxn ang="0">
                  <a:pos x="13" y="52"/>
                </a:cxn>
                <a:cxn ang="0">
                  <a:pos x="12" y="61"/>
                </a:cxn>
                <a:cxn ang="0">
                  <a:pos x="12" y="104"/>
                </a:cxn>
                <a:cxn ang="0">
                  <a:pos x="0" y="104"/>
                </a:cxn>
                <a:cxn ang="0">
                  <a:pos x="0" y="0"/>
                </a:cxn>
              </a:cxnLst>
              <a:rect l="0" t="0" r="r" b="b"/>
              <a:pathLst>
                <a:path w="62" h="104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7"/>
                    <a:pt x="15" y="35"/>
                    <a:pt x="16" y="34"/>
                  </a:cubicBezTo>
                  <a:cubicBezTo>
                    <a:pt x="18" y="32"/>
                    <a:pt x="20" y="31"/>
                    <a:pt x="22" y="30"/>
                  </a:cubicBezTo>
                  <a:cubicBezTo>
                    <a:pt x="24" y="29"/>
                    <a:pt x="27" y="28"/>
                    <a:pt x="29" y="28"/>
                  </a:cubicBezTo>
                  <a:cubicBezTo>
                    <a:pt x="31" y="27"/>
                    <a:pt x="34" y="27"/>
                    <a:pt x="36" y="27"/>
                  </a:cubicBezTo>
                  <a:cubicBezTo>
                    <a:pt x="41" y="27"/>
                    <a:pt x="45" y="28"/>
                    <a:pt x="48" y="29"/>
                  </a:cubicBezTo>
                  <a:cubicBezTo>
                    <a:pt x="52" y="30"/>
                    <a:pt x="54" y="32"/>
                    <a:pt x="56" y="35"/>
                  </a:cubicBezTo>
                  <a:cubicBezTo>
                    <a:pt x="58" y="37"/>
                    <a:pt x="60" y="40"/>
                    <a:pt x="60" y="43"/>
                  </a:cubicBezTo>
                  <a:cubicBezTo>
                    <a:pt x="61" y="47"/>
                    <a:pt x="62" y="50"/>
                    <a:pt x="62" y="5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48"/>
                    <a:pt x="48" y="45"/>
                    <a:pt x="45" y="42"/>
                  </a:cubicBezTo>
                  <a:cubicBezTo>
                    <a:pt x="43" y="39"/>
                    <a:pt x="39" y="38"/>
                    <a:pt x="34" y="38"/>
                  </a:cubicBezTo>
                  <a:cubicBezTo>
                    <a:pt x="30" y="38"/>
                    <a:pt x="27" y="38"/>
                    <a:pt x="24" y="40"/>
                  </a:cubicBezTo>
                  <a:cubicBezTo>
                    <a:pt x="22" y="41"/>
                    <a:pt x="19" y="42"/>
                    <a:pt x="17" y="44"/>
                  </a:cubicBezTo>
                  <a:cubicBezTo>
                    <a:pt x="16" y="47"/>
                    <a:pt x="14" y="49"/>
                    <a:pt x="13" y="52"/>
                  </a:cubicBezTo>
                  <a:cubicBezTo>
                    <a:pt x="12" y="55"/>
                    <a:pt x="12" y="58"/>
                    <a:pt x="12" y="6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gray">
            <a:xfrm>
              <a:off x="4322763" y="4627563"/>
              <a:ext cx="258763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0" y="76"/>
                </a:cxn>
                <a:cxn ang="0">
                  <a:pos x="9" y="67"/>
                </a:cxn>
                <a:cxn ang="0">
                  <a:pos x="2" y="55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5" y="0"/>
                </a:cxn>
                <a:cxn ang="0">
                  <a:pos x="52" y="4"/>
                </a:cxn>
                <a:cxn ang="0">
                  <a:pos x="62" y="15"/>
                </a:cxn>
                <a:cxn ang="0">
                  <a:pos x="68" y="28"/>
                </a:cxn>
                <a:cxn ang="0">
                  <a:pos x="69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8" y="60"/>
                </a:cxn>
                <a:cxn ang="0">
                  <a:pos x="26" y="66"/>
                </a:cxn>
                <a:cxn ang="0">
                  <a:pos x="36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49" y="17"/>
                </a:cxn>
                <a:cxn ang="0">
                  <a:pos x="43" y="12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9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69" h="78">
                  <a:moveTo>
                    <a:pt x="68" y="53"/>
                  </a:moveTo>
                  <a:cubicBezTo>
                    <a:pt x="66" y="61"/>
                    <a:pt x="63" y="68"/>
                    <a:pt x="57" y="72"/>
                  </a:cubicBezTo>
                  <a:cubicBezTo>
                    <a:pt x="51" y="76"/>
                    <a:pt x="44" y="78"/>
                    <a:pt x="36" y="78"/>
                  </a:cubicBezTo>
                  <a:cubicBezTo>
                    <a:pt x="30" y="78"/>
                    <a:pt x="24" y="77"/>
                    <a:pt x="20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2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2" y="23"/>
                  </a:cubicBezTo>
                  <a:cubicBezTo>
                    <a:pt x="4" y="19"/>
                    <a:pt x="6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5" y="1"/>
                    <a:pt x="30" y="0"/>
                    <a:pt x="35" y="0"/>
                  </a:cubicBezTo>
                  <a:cubicBezTo>
                    <a:pt x="42" y="0"/>
                    <a:pt x="47" y="1"/>
                    <a:pt x="52" y="4"/>
                  </a:cubicBezTo>
                  <a:cubicBezTo>
                    <a:pt x="56" y="7"/>
                    <a:pt x="60" y="10"/>
                    <a:pt x="62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69" y="38"/>
                    <a:pt x="69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3" y="49"/>
                    <a:pt x="14" y="52"/>
                  </a:cubicBezTo>
                  <a:cubicBezTo>
                    <a:pt x="15" y="55"/>
                    <a:pt x="16" y="58"/>
                    <a:pt x="18" y="60"/>
                  </a:cubicBezTo>
                  <a:cubicBezTo>
                    <a:pt x="20" y="62"/>
                    <a:pt x="23" y="64"/>
                    <a:pt x="26" y="66"/>
                  </a:cubicBezTo>
                  <a:cubicBezTo>
                    <a:pt x="29" y="67"/>
                    <a:pt x="32" y="68"/>
                    <a:pt x="36" y="68"/>
                  </a:cubicBezTo>
                  <a:cubicBezTo>
                    <a:pt x="41" y="68"/>
                    <a:pt x="46" y="66"/>
                    <a:pt x="49" y="64"/>
                  </a:cubicBezTo>
                  <a:cubicBezTo>
                    <a:pt x="52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5" y="26"/>
                    <a:pt x="54" y="24"/>
                  </a:cubicBezTo>
                  <a:cubicBezTo>
                    <a:pt x="53" y="21"/>
                    <a:pt x="51" y="19"/>
                    <a:pt x="49" y="17"/>
                  </a:cubicBezTo>
                  <a:cubicBezTo>
                    <a:pt x="48" y="15"/>
                    <a:pt x="45" y="14"/>
                    <a:pt x="43" y="12"/>
                  </a:cubicBezTo>
                  <a:cubicBezTo>
                    <a:pt x="40" y="11"/>
                    <a:pt x="37" y="11"/>
                    <a:pt x="34" y="11"/>
                  </a:cubicBezTo>
                  <a:cubicBezTo>
                    <a:pt x="31" y="11"/>
                    <a:pt x="28" y="11"/>
                    <a:pt x="26" y="12"/>
                  </a:cubicBezTo>
                  <a:cubicBezTo>
                    <a:pt x="23" y="14"/>
                    <a:pt x="21" y="15"/>
                    <a:pt x="19" y="17"/>
                  </a:cubicBezTo>
                  <a:cubicBezTo>
                    <a:pt x="17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4762500" y="4627563"/>
              <a:ext cx="254000" cy="293688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49" y="15"/>
                </a:cxn>
                <a:cxn ang="0">
                  <a:pos x="36" y="11"/>
                </a:cxn>
                <a:cxn ang="0">
                  <a:pos x="25" y="13"/>
                </a:cxn>
                <a:cxn ang="0">
                  <a:pos x="18" y="20"/>
                </a:cxn>
                <a:cxn ang="0">
                  <a:pos x="14" y="29"/>
                </a:cxn>
                <a:cxn ang="0">
                  <a:pos x="13" y="40"/>
                </a:cxn>
                <a:cxn ang="0">
                  <a:pos x="14" y="50"/>
                </a:cxn>
                <a:cxn ang="0">
                  <a:pos x="18" y="59"/>
                </a:cxn>
                <a:cxn ang="0">
                  <a:pos x="25" y="65"/>
                </a:cxn>
                <a:cxn ang="0">
                  <a:pos x="35" y="68"/>
                </a:cxn>
                <a:cxn ang="0">
                  <a:pos x="49" y="63"/>
                </a:cxn>
                <a:cxn ang="0">
                  <a:pos x="56" y="49"/>
                </a:cxn>
                <a:cxn ang="0">
                  <a:pos x="68" y="49"/>
                </a:cxn>
                <a:cxn ang="0">
                  <a:pos x="58" y="71"/>
                </a:cxn>
                <a:cxn ang="0">
                  <a:pos x="35" y="78"/>
                </a:cxn>
                <a:cxn ang="0">
                  <a:pos x="20" y="76"/>
                </a:cxn>
                <a:cxn ang="0">
                  <a:pos x="9" y="68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2" y="24"/>
                </a:cxn>
                <a:cxn ang="0">
                  <a:pos x="9" y="12"/>
                </a:cxn>
                <a:cxn ang="0">
                  <a:pos x="20" y="3"/>
                </a:cxn>
                <a:cxn ang="0">
                  <a:pos x="36" y="0"/>
                </a:cxn>
                <a:cxn ang="0">
                  <a:pos x="48" y="1"/>
                </a:cxn>
                <a:cxn ang="0">
                  <a:pos x="58" y="6"/>
                </a:cxn>
                <a:cxn ang="0">
                  <a:pos x="65" y="14"/>
                </a:cxn>
                <a:cxn ang="0">
                  <a:pos x="68" y="26"/>
                </a:cxn>
                <a:cxn ang="0">
                  <a:pos x="55" y="26"/>
                </a:cxn>
              </a:cxnLst>
              <a:rect l="0" t="0" r="r" b="b"/>
              <a:pathLst>
                <a:path w="68" h="78">
                  <a:moveTo>
                    <a:pt x="55" y="26"/>
                  </a:moveTo>
                  <a:cubicBezTo>
                    <a:pt x="54" y="21"/>
                    <a:pt x="52" y="17"/>
                    <a:pt x="49" y="15"/>
                  </a:cubicBezTo>
                  <a:cubicBezTo>
                    <a:pt x="46" y="12"/>
                    <a:pt x="42" y="11"/>
                    <a:pt x="36" y="11"/>
                  </a:cubicBezTo>
                  <a:cubicBezTo>
                    <a:pt x="32" y="11"/>
                    <a:pt x="28" y="12"/>
                    <a:pt x="25" y="13"/>
                  </a:cubicBezTo>
                  <a:cubicBezTo>
                    <a:pt x="22" y="15"/>
                    <a:pt x="20" y="17"/>
                    <a:pt x="18" y="20"/>
                  </a:cubicBezTo>
                  <a:cubicBezTo>
                    <a:pt x="16" y="22"/>
                    <a:pt x="15" y="26"/>
                    <a:pt x="14" y="29"/>
                  </a:cubicBezTo>
                  <a:cubicBezTo>
                    <a:pt x="13" y="33"/>
                    <a:pt x="13" y="36"/>
                    <a:pt x="13" y="40"/>
                  </a:cubicBezTo>
                  <a:cubicBezTo>
                    <a:pt x="13" y="44"/>
                    <a:pt x="13" y="47"/>
                    <a:pt x="14" y="50"/>
                  </a:cubicBezTo>
                  <a:cubicBezTo>
                    <a:pt x="15" y="54"/>
                    <a:pt x="16" y="57"/>
                    <a:pt x="18" y="59"/>
                  </a:cubicBezTo>
                  <a:cubicBezTo>
                    <a:pt x="20" y="62"/>
                    <a:pt x="22" y="64"/>
                    <a:pt x="25" y="65"/>
                  </a:cubicBezTo>
                  <a:cubicBezTo>
                    <a:pt x="28" y="67"/>
                    <a:pt x="31" y="68"/>
                    <a:pt x="35" y="68"/>
                  </a:cubicBezTo>
                  <a:cubicBezTo>
                    <a:pt x="41" y="68"/>
                    <a:pt x="46" y="66"/>
                    <a:pt x="49" y="63"/>
                  </a:cubicBezTo>
                  <a:cubicBezTo>
                    <a:pt x="53" y="59"/>
                    <a:pt x="55" y="55"/>
                    <a:pt x="5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7" y="58"/>
                    <a:pt x="63" y="66"/>
                    <a:pt x="58" y="71"/>
                  </a:cubicBezTo>
                  <a:cubicBezTo>
                    <a:pt x="52" y="76"/>
                    <a:pt x="45" y="78"/>
                    <a:pt x="35" y="78"/>
                  </a:cubicBezTo>
                  <a:cubicBezTo>
                    <a:pt x="29" y="78"/>
                    <a:pt x="24" y="78"/>
                    <a:pt x="20" y="76"/>
                  </a:cubicBezTo>
                  <a:cubicBezTo>
                    <a:pt x="16" y="74"/>
                    <a:pt x="12" y="71"/>
                    <a:pt x="9" y="68"/>
                  </a:cubicBezTo>
                  <a:cubicBezTo>
                    <a:pt x="6" y="64"/>
                    <a:pt x="4" y="60"/>
                    <a:pt x="2" y="56"/>
                  </a:cubicBezTo>
                  <a:cubicBezTo>
                    <a:pt x="1" y="51"/>
                    <a:pt x="0" y="46"/>
                    <a:pt x="0" y="40"/>
                  </a:cubicBezTo>
                  <a:cubicBezTo>
                    <a:pt x="0" y="35"/>
                    <a:pt x="1" y="29"/>
                    <a:pt x="2" y="24"/>
                  </a:cubicBezTo>
                  <a:cubicBezTo>
                    <a:pt x="4" y="19"/>
                    <a:pt x="6" y="15"/>
                    <a:pt x="9" y="12"/>
                  </a:cubicBezTo>
                  <a:cubicBezTo>
                    <a:pt x="12" y="8"/>
                    <a:pt x="15" y="5"/>
                    <a:pt x="20" y="3"/>
                  </a:cubicBezTo>
                  <a:cubicBezTo>
                    <a:pt x="24" y="1"/>
                    <a:pt x="30" y="0"/>
                    <a:pt x="36" y="0"/>
                  </a:cubicBezTo>
                  <a:cubicBezTo>
                    <a:pt x="40" y="0"/>
                    <a:pt x="44" y="0"/>
                    <a:pt x="48" y="1"/>
                  </a:cubicBezTo>
                  <a:cubicBezTo>
                    <a:pt x="51" y="2"/>
                    <a:pt x="55" y="4"/>
                    <a:pt x="58" y="6"/>
                  </a:cubicBezTo>
                  <a:cubicBezTo>
                    <a:pt x="60" y="8"/>
                    <a:pt x="63" y="11"/>
                    <a:pt x="65" y="14"/>
                  </a:cubicBezTo>
                  <a:cubicBezTo>
                    <a:pt x="66" y="17"/>
                    <a:pt x="68" y="21"/>
                    <a:pt x="68" y="26"/>
                  </a:cubicBezTo>
                  <a:lnTo>
                    <a:pt x="55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gray">
            <a:xfrm>
              <a:off x="5051425" y="4627563"/>
              <a:ext cx="273050" cy="293688"/>
            </a:xfrm>
            <a:custGeom>
              <a:avLst/>
              <a:gdLst/>
              <a:ahLst/>
              <a:cxnLst>
                <a:cxn ang="0">
                  <a:pos x="3" y="24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7" y="0"/>
                </a:cxn>
                <a:cxn ang="0">
                  <a:pos x="53" y="3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73" y="39"/>
                </a:cxn>
                <a:cxn ang="0">
                  <a:pos x="71" y="55"/>
                </a:cxn>
                <a:cxn ang="0">
                  <a:pos x="64" y="67"/>
                </a:cxn>
                <a:cxn ang="0">
                  <a:pos x="53" y="75"/>
                </a:cxn>
                <a:cxn ang="0">
                  <a:pos x="37" y="78"/>
                </a:cxn>
                <a:cxn ang="0">
                  <a:pos x="21" y="75"/>
                </a:cxn>
                <a:cxn ang="0">
                  <a:pos x="10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4"/>
                </a:cxn>
                <a:cxn ang="0">
                  <a:pos x="15" y="51"/>
                </a:cxn>
                <a:cxn ang="0">
                  <a:pos x="20" y="60"/>
                </a:cxn>
                <a:cxn ang="0">
                  <a:pos x="28" y="66"/>
                </a:cxn>
                <a:cxn ang="0">
                  <a:pos x="37" y="68"/>
                </a:cxn>
                <a:cxn ang="0">
                  <a:pos x="46" y="66"/>
                </a:cxn>
                <a:cxn ang="0">
                  <a:pos x="53" y="60"/>
                </a:cxn>
                <a:cxn ang="0">
                  <a:pos x="58" y="51"/>
                </a:cxn>
                <a:cxn ang="0">
                  <a:pos x="60" y="39"/>
                </a:cxn>
                <a:cxn ang="0">
                  <a:pos x="58" y="27"/>
                </a:cxn>
                <a:cxn ang="0">
                  <a:pos x="53" y="18"/>
                </a:cxn>
                <a:cxn ang="0">
                  <a:pos x="46" y="13"/>
                </a:cxn>
                <a:cxn ang="0">
                  <a:pos x="37" y="11"/>
                </a:cxn>
                <a:cxn ang="0">
                  <a:pos x="28" y="13"/>
                </a:cxn>
                <a:cxn ang="0">
                  <a:pos x="20" y="18"/>
                </a:cxn>
                <a:cxn ang="0">
                  <a:pos x="15" y="27"/>
                </a:cxn>
                <a:cxn ang="0">
                  <a:pos x="13" y="39"/>
                </a:cxn>
                <a:cxn ang="0">
                  <a:pos x="15" y="51"/>
                </a:cxn>
              </a:cxnLst>
              <a:rect l="0" t="0" r="r" b="b"/>
              <a:pathLst>
                <a:path w="73" h="78">
                  <a:moveTo>
                    <a:pt x="3" y="24"/>
                  </a:moveTo>
                  <a:cubicBezTo>
                    <a:pt x="4" y="19"/>
                    <a:pt x="7" y="15"/>
                    <a:pt x="10" y="11"/>
                  </a:cubicBezTo>
                  <a:cubicBezTo>
                    <a:pt x="13" y="8"/>
                    <a:pt x="17" y="5"/>
                    <a:pt x="21" y="3"/>
                  </a:cubicBezTo>
                  <a:cubicBezTo>
                    <a:pt x="26" y="1"/>
                    <a:pt x="31" y="0"/>
                    <a:pt x="37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7" y="5"/>
                    <a:pt x="61" y="8"/>
                    <a:pt x="64" y="11"/>
                  </a:cubicBezTo>
                  <a:cubicBezTo>
                    <a:pt x="67" y="15"/>
                    <a:pt x="69" y="19"/>
                    <a:pt x="71" y="24"/>
                  </a:cubicBezTo>
                  <a:cubicBezTo>
                    <a:pt x="73" y="29"/>
                    <a:pt x="73" y="34"/>
                    <a:pt x="73" y="39"/>
                  </a:cubicBezTo>
                  <a:cubicBezTo>
                    <a:pt x="73" y="45"/>
                    <a:pt x="73" y="50"/>
                    <a:pt x="71" y="55"/>
                  </a:cubicBezTo>
                  <a:cubicBezTo>
                    <a:pt x="69" y="59"/>
                    <a:pt x="67" y="64"/>
                    <a:pt x="64" y="67"/>
                  </a:cubicBezTo>
                  <a:cubicBezTo>
                    <a:pt x="61" y="71"/>
                    <a:pt x="57" y="73"/>
                    <a:pt x="53" y="75"/>
                  </a:cubicBezTo>
                  <a:cubicBezTo>
                    <a:pt x="48" y="77"/>
                    <a:pt x="43" y="78"/>
                    <a:pt x="37" y="78"/>
                  </a:cubicBezTo>
                  <a:cubicBezTo>
                    <a:pt x="31" y="78"/>
                    <a:pt x="26" y="77"/>
                    <a:pt x="21" y="75"/>
                  </a:cubicBezTo>
                  <a:cubicBezTo>
                    <a:pt x="17" y="73"/>
                    <a:pt x="13" y="71"/>
                    <a:pt x="10" y="67"/>
                  </a:cubicBezTo>
                  <a:cubicBezTo>
                    <a:pt x="7" y="64"/>
                    <a:pt x="4" y="59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4"/>
                    <a:pt x="1" y="29"/>
                    <a:pt x="3" y="24"/>
                  </a:cubicBezTo>
                  <a:close/>
                  <a:moveTo>
                    <a:pt x="15" y="51"/>
                  </a:moveTo>
                  <a:cubicBezTo>
                    <a:pt x="16" y="55"/>
                    <a:pt x="18" y="58"/>
                    <a:pt x="20" y="60"/>
                  </a:cubicBezTo>
                  <a:cubicBezTo>
                    <a:pt x="22" y="63"/>
                    <a:pt x="25" y="64"/>
                    <a:pt x="28" y="66"/>
                  </a:cubicBezTo>
                  <a:cubicBezTo>
                    <a:pt x="31" y="67"/>
                    <a:pt x="34" y="68"/>
                    <a:pt x="37" y="68"/>
                  </a:cubicBezTo>
                  <a:cubicBezTo>
                    <a:pt x="40" y="68"/>
                    <a:pt x="43" y="67"/>
                    <a:pt x="46" y="66"/>
                  </a:cubicBezTo>
                  <a:cubicBezTo>
                    <a:pt x="49" y="64"/>
                    <a:pt x="51" y="63"/>
                    <a:pt x="53" y="60"/>
                  </a:cubicBezTo>
                  <a:cubicBezTo>
                    <a:pt x="56" y="58"/>
                    <a:pt x="57" y="55"/>
                    <a:pt x="58" y="51"/>
                  </a:cubicBezTo>
                  <a:cubicBezTo>
                    <a:pt x="60" y="48"/>
                    <a:pt x="60" y="44"/>
                    <a:pt x="60" y="39"/>
                  </a:cubicBezTo>
                  <a:cubicBezTo>
                    <a:pt x="60" y="35"/>
                    <a:pt x="60" y="31"/>
                    <a:pt x="58" y="27"/>
                  </a:cubicBezTo>
                  <a:cubicBezTo>
                    <a:pt x="57" y="24"/>
                    <a:pt x="56" y="21"/>
                    <a:pt x="53" y="18"/>
                  </a:cubicBezTo>
                  <a:cubicBezTo>
                    <a:pt x="51" y="16"/>
                    <a:pt x="49" y="14"/>
                    <a:pt x="46" y="13"/>
                  </a:cubicBezTo>
                  <a:cubicBezTo>
                    <a:pt x="43" y="11"/>
                    <a:pt x="40" y="11"/>
                    <a:pt x="37" y="11"/>
                  </a:cubicBezTo>
                  <a:cubicBezTo>
                    <a:pt x="34" y="11"/>
                    <a:pt x="31" y="11"/>
                    <a:pt x="28" y="13"/>
                  </a:cubicBezTo>
                  <a:cubicBezTo>
                    <a:pt x="25" y="14"/>
                    <a:pt x="22" y="16"/>
                    <a:pt x="20" y="18"/>
                  </a:cubicBezTo>
                  <a:cubicBezTo>
                    <a:pt x="18" y="21"/>
                    <a:pt x="16" y="24"/>
                    <a:pt x="15" y="27"/>
                  </a:cubicBezTo>
                  <a:cubicBezTo>
                    <a:pt x="14" y="31"/>
                    <a:pt x="13" y="35"/>
                    <a:pt x="13" y="39"/>
                  </a:cubicBezTo>
                  <a:cubicBezTo>
                    <a:pt x="13" y="44"/>
                    <a:pt x="14" y="48"/>
                    <a:pt x="15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5376863" y="4627563"/>
              <a:ext cx="3984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1" y="0"/>
                </a:cxn>
                <a:cxn ang="0">
                  <a:pos x="91" y="1"/>
                </a:cxn>
                <a:cxn ang="0">
                  <a:pos x="99" y="5"/>
                </a:cxn>
                <a:cxn ang="0">
                  <a:pos x="104" y="12"/>
                </a:cxn>
                <a:cxn ang="0">
                  <a:pos x="106" y="22"/>
                </a:cxn>
                <a:cxn ang="0">
                  <a:pos x="106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3" y="21"/>
                </a:cxn>
                <a:cxn ang="0">
                  <a:pos x="91" y="16"/>
                </a:cxn>
                <a:cxn ang="0">
                  <a:pos x="86" y="12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7" y="77"/>
                </a:cxn>
                <a:cxn ang="0">
                  <a:pos x="47" y="27"/>
                </a:cxn>
                <a:cxn ang="0">
                  <a:pos x="46" y="21"/>
                </a:cxn>
                <a:cxn ang="0">
                  <a:pos x="44" y="15"/>
                </a:cxn>
                <a:cxn ang="0">
                  <a:pos x="40" y="12"/>
                </a:cxn>
                <a:cxn ang="0">
                  <a:pos x="33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4" y="25"/>
                </a:cxn>
                <a:cxn ang="0">
                  <a:pos x="13" y="30"/>
                </a:cxn>
                <a:cxn ang="0">
                  <a:pos x="13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6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3" y="5"/>
                    <a:pt x="56" y="8"/>
                    <a:pt x="57" y="13"/>
                  </a:cubicBezTo>
                  <a:cubicBezTo>
                    <a:pt x="60" y="9"/>
                    <a:pt x="63" y="5"/>
                    <a:pt x="67" y="3"/>
                  </a:cubicBezTo>
                  <a:cubicBezTo>
                    <a:pt x="71" y="1"/>
                    <a:pt x="76" y="0"/>
                    <a:pt x="81" y="0"/>
                  </a:cubicBezTo>
                  <a:cubicBezTo>
                    <a:pt x="84" y="0"/>
                    <a:pt x="88" y="0"/>
                    <a:pt x="91" y="1"/>
                  </a:cubicBezTo>
                  <a:cubicBezTo>
                    <a:pt x="94" y="2"/>
                    <a:pt x="97" y="3"/>
                    <a:pt x="99" y="5"/>
                  </a:cubicBezTo>
                  <a:cubicBezTo>
                    <a:pt x="101" y="7"/>
                    <a:pt x="103" y="9"/>
                    <a:pt x="104" y="12"/>
                  </a:cubicBezTo>
                  <a:cubicBezTo>
                    <a:pt x="105" y="14"/>
                    <a:pt x="106" y="18"/>
                    <a:pt x="106" y="22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3" y="21"/>
                  </a:cubicBezTo>
                  <a:cubicBezTo>
                    <a:pt x="92" y="19"/>
                    <a:pt x="92" y="17"/>
                    <a:pt x="91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2" y="11"/>
                    <a:pt x="79" y="11"/>
                  </a:cubicBezTo>
                  <a:cubicBezTo>
                    <a:pt x="73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5"/>
                    <a:pt x="47" y="23"/>
                    <a:pt x="46" y="21"/>
                  </a:cubicBezTo>
                  <a:cubicBezTo>
                    <a:pt x="46" y="19"/>
                    <a:pt x="45" y="17"/>
                    <a:pt x="44" y="15"/>
                  </a:cubicBezTo>
                  <a:cubicBezTo>
                    <a:pt x="43" y="14"/>
                    <a:pt x="41" y="13"/>
                    <a:pt x="40" y="12"/>
                  </a:cubicBezTo>
                  <a:cubicBezTo>
                    <a:pt x="38" y="11"/>
                    <a:pt x="35" y="11"/>
                    <a:pt x="33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1" y="14"/>
                    <a:pt x="19" y="16"/>
                    <a:pt x="17" y="18"/>
                  </a:cubicBezTo>
                  <a:cubicBezTo>
                    <a:pt x="16" y="20"/>
                    <a:pt x="14" y="22"/>
                    <a:pt x="14" y="25"/>
                  </a:cubicBezTo>
                  <a:cubicBezTo>
                    <a:pt x="13" y="27"/>
                    <a:pt x="13" y="28"/>
                    <a:pt x="13" y="30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gray">
            <a:xfrm>
              <a:off x="5843588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8" y="3"/>
                </a:cxn>
                <a:cxn ang="0">
                  <a:pos x="56" y="13"/>
                </a:cxn>
                <a:cxn ang="0">
                  <a:pos x="66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5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5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5" y="0"/>
                    <a:pt x="36" y="0"/>
                  </a:cubicBezTo>
                  <a:cubicBezTo>
                    <a:pt x="40" y="0"/>
                    <a:pt x="45" y="1"/>
                    <a:pt x="48" y="3"/>
                  </a:cubicBezTo>
                  <a:cubicBezTo>
                    <a:pt x="52" y="5"/>
                    <a:pt x="55" y="8"/>
                    <a:pt x="56" y="13"/>
                  </a:cubicBezTo>
                  <a:cubicBezTo>
                    <a:pt x="59" y="9"/>
                    <a:pt x="62" y="5"/>
                    <a:pt x="66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3" y="2"/>
                    <a:pt x="96" y="3"/>
                    <a:pt x="98" y="5"/>
                  </a:cubicBezTo>
                  <a:cubicBezTo>
                    <a:pt x="100" y="7"/>
                    <a:pt x="102" y="9"/>
                    <a:pt x="103" y="12"/>
                  </a:cubicBezTo>
                  <a:cubicBezTo>
                    <a:pt x="104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2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7" y="13"/>
                    <a:pt x="85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7" y="13"/>
                    <a:pt x="64" y="16"/>
                  </a:cubicBezTo>
                  <a:cubicBezTo>
                    <a:pt x="60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5" y="21"/>
                  </a:cubicBezTo>
                  <a:cubicBezTo>
                    <a:pt x="45" y="19"/>
                    <a:pt x="44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8" y="11"/>
                    <a:pt x="25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2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gray">
            <a:xfrm>
              <a:off x="6308725" y="4525963"/>
              <a:ext cx="46038" cy="390525"/>
            </a:xfrm>
            <a:custGeom>
              <a:avLst/>
              <a:gdLst/>
              <a:ahLst/>
              <a:cxnLst>
                <a:cxn ang="0">
                  <a:pos x="29" y="35"/>
                </a:cxn>
                <a:cxn ang="0">
                  <a:pos x="0" y="35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5"/>
                </a:cxn>
                <a:cxn ang="0">
                  <a:pos x="0" y="69"/>
                </a:cxn>
                <a:cxn ang="0">
                  <a:pos x="29" y="69"/>
                </a:cxn>
                <a:cxn ang="0">
                  <a:pos x="29" y="246"/>
                </a:cxn>
                <a:cxn ang="0">
                  <a:pos x="0" y="246"/>
                </a:cxn>
                <a:cxn ang="0">
                  <a:pos x="0" y="69"/>
                </a:cxn>
              </a:cxnLst>
              <a:rect l="0" t="0" r="r" b="b"/>
              <a:pathLst>
                <a:path w="29" h="246">
                  <a:moveTo>
                    <a:pt x="29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5"/>
                  </a:lnTo>
                  <a:close/>
                  <a:moveTo>
                    <a:pt x="0" y="69"/>
                  </a:moveTo>
                  <a:lnTo>
                    <a:pt x="29" y="69"/>
                  </a:lnTo>
                  <a:lnTo>
                    <a:pt x="29" y="246"/>
                  </a:lnTo>
                  <a:lnTo>
                    <a:pt x="0" y="246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gray">
            <a:xfrm>
              <a:off x="6396038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0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2" y="81"/>
                </a:cxn>
                <a:cxn ang="0">
                  <a:pos x="12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2" y="23"/>
                </a:cxn>
                <a:cxn ang="0">
                  <a:pos x="12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5" y="85"/>
                    <a:pt x="26" y="85"/>
                    <a:pt x="27" y="86"/>
                  </a:cubicBezTo>
                  <a:cubicBezTo>
                    <a:pt x="27" y="86"/>
                    <a:pt x="28" y="86"/>
                    <a:pt x="29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7" y="98"/>
                    <a:pt x="24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2" y="85"/>
                    <a:pt x="12" y="81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gray">
            <a:xfrm>
              <a:off x="6594475" y="4627563"/>
              <a:ext cx="393700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36" y="0"/>
                </a:cxn>
                <a:cxn ang="0">
                  <a:pos x="49" y="3"/>
                </a:cxn>
                <a:cxn ang="0">
                  <a:pos x="57" y="13"/>
                </a:cxn>
                <a:cxn ang="0">
                  <a:pos x="67" y="3"/>
                </a:cxn>
                <a:cxn ang="0">
                  <a:pos x="80" y="0"/>
                </a:cxn>
                <a:cxn ang="0">
                  <a:pos x="90" y="1"/>
                </a:cxn>
                <a:cxn ang="0">
                  <a:pos x="98" y="5"/>
                </a:cxn>
                <a:cxn ang="0">
                  <a:pos x="103" y="12"/>
                </a:cxn>
                <a:cxn ang="0">
                  <a:pos x="105" y="22"/>
                </a:cxn>
                <a:cxn ang="0">
                  <a:pos x="105" y="77"/>
                </a:cxn>
                <a:cxn ang="0">
                  <a:pos x="93" y="77"/>
                </a:cxn>
                <a:cxn ang="0">
                  <a:pos x="93" y="27"/>
                </a:cxn>
                <a:cxn ang="0">
                  <a:pos x="92" y="21"/>
                </a:cxn>
                <a:cxn ang="0">
                  <a:pos x="90" y="16"/>
                </a:cxn>
                <a:cxn ang="0">
                  <a:pos x="86" y="12"/>
                </a:cxn>
                <a:cxn ang="0">
                  <a:pos x="78" y="11"/>
                </a:cxn>
                <a:cxn ang="0">
                  <a:pos x="64" y="16"/>
                </a:cxn>
                <a:cxn ang="0">
                  <a:pos x="59" y="30"/>
                </a:cxn>
                <a:cxn ang="0">
                  <a:pos x="59" y="77"/>
                </a:cxn>
                <a:cxn ang="0">
                  <a:pos x="46" y="77"/>
                </a:cxn>
                <a:cxn ang="0">
                  <a:pos x="46" y="27"/>
                </a:cxn>
                <a:cxn ang="0">
                  <a:pos x="46" y="21"/>
                </a:cxn>
                <a:cxn ang="0">
                  <a:pos x="43" y="15"/>
                </a:cxn>
                <a:cxn ang="0">
                  <a:pos x="39" y="12"/>
                </a:cxn>
                <a:cxn ang="0">
                  <a:pos x="32" y="11"/>
                </a:cxn>
                <a:cxn ang="0">
                  <a:pos x="23" y="13"/>
                </a:cxn>
                <a:cxn ang="0">
                  <a:pos x="17" y="18"/>
                </a:cxn>
                <a:cxn ang="0">
                  <a:pos x="13" y="25"/>
                </a:cxn>
                <a:cxn ang="0">
                  <a:pos x="12" y="30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105" h="77">
                  <a:moveTo>
                    <a:pt x="0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1" y="0"/>
                    <a:pt x="45" y="1"/>
                    <a:pt x="49" y="3"/>
                  </a:cubicBezTo>
                  <a:cubicBezTo>
                    <a:pt x="52" y="5"/>
                    <a:pt x="55" y="8"/>
                    <a:pt x="57" y="13"/>
                  </a:cubicBezTo>
                  <a:cubicBezTo>
                    <a:pt x="59" y="9"/>
                    <a:pt x="63" y="5"/>
                    <a:pt x="67" y="3"/>
                  </a:cubicBezTo>
                  <a:cubicBezTo>
                    <a:pt x="71" y="1"/>
                    <a:pt x="75" y="0"/>
                    <a:pt x="80" y="0"/>
                  </a:cubicBezTo>
                  <a:cubicBezTo>
                    <a:pt x="84" y="0"/>
                    <a:pt x="87" y="0"/>
                    <a:pt x="90" y="1"/>
                  </a:cubicBezTo>
                  <a:cubicBezTo>
                    <a:pt x="94" y="2"/>
                    <a:pt x="96" y="3"/>
                    <a:pt x="98" y="5"/>
                  </a:cubicBezTo>
                  <a:cubicBezTo>
                    <a:pt x="101" y="7"/>
                    <a:pt x="102" y="9"/>
                    <a:pt x="103" y="12"/>
                  </a:cubicBezTo>
                  <a:cubicBezTo>
                    <a:pt x="105" y="14"/>
                    <a:pt x="105" y="18"/>
                    <a:pt x="105" y="22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5"/>
                    <a:pt x="93" y="23"/>
                    <a:pt x="92" y="21"/>
                  </a:cubicBezTo>
                  <a:cubicBezTo>
                    <a:pt x="92" y="19"/>
                    <a:pt x="91" y="17"/>
                    <a:pt x="90" y="16"/>
                  </a:cubicBezTo>
                  <a:cubicBezTo>
                    <a:pt x="89" y="14"/>
                    <a:pt x="88" y="13"/>
                    <a:pt x="86" y="12"/>
                  </a:cubicBezTo>
                  <a:cubicBezTo>
                    <a:pt x="84" y="11"/>
                    <a:pt x="81" y="11"/>
                    <a:pt x="78" y="11"/>
                  </a:cubicBezTo>
                  <a:cubicBezTo>
                    <a:pt x="72" y="11"/>
                    <a:pt x="68" y="13"/>
                    <a:pt x="64" y="16"/>
                  </a:cubicBezTo>
                  <a:cubicBezTo>
                    <a:pt x="61" y="19"/>
                    <a:pt x="59" y="24"/>
                    <a:pt x="59" y="3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5"/>
                    <a:pt x="46" y="23"/>
                    <a:pt x="46" y="21"/>
                  </a:cubicBezTo>
                  <a:cubicBezTo>
                    <a:pt x="45" y="19"/>
                    <a:pt x="45" y="17"/>
                    <a:pt x="43" y="15"/>
                  </a:cubicBezTo>
                  <a:cubicBezTo>
                    <a:pt x="42" y="14"/>
                    <a:pt x="41" y="13"/>
                    <a:pt x="39" y="12"/>
                  </a:cubicBezTo>
                  <a:cubicBezTo>
                    <a:pt x="37" y="11"/>
                    <a:pt x="35" y="11"/>
                    <a:pt x="32" y="11"/>
                  </a:cubicBezTo>
                  <a:cubicBezTo>
                    <a:pt x="29" y="11"/>
                    <a:pt x="26" y="11"/>
                    <a:pt x="23" y="13"/>
                  </a:cubicBezTo>
                  <a:cubicBezTo>
                    <a:pt x="20" y="14"/>
                    <a:pt x="18" y="16"/>
                    <a:pt x="17" y="18"/>
                  </a:cubicBezTo>
                  <a:cubicBezTo>
                    <a:pt x="15" y="20"/>
                    <a:pt x="14" y="22"/>
                    <a:pt x="13" y="25"/>
                  </a:cubicBezTo>
                  <a:cubicBezTo>
                    <a:pt x="13" y="27"/>
                    <a:pt x="12" y="28"/>
                    <a:pt x="12" y="30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gray">
            <a:xfrm>
              <a:off x="7040563" y="4627563"/>
              <a:ext cx="263525" cy="293688"/>
            </a:xfrm>
            <a:custGeom>
              <a:avLst/>
              <a:gdLst/>
              <a:ahLst/>
              <a:cxnLst>
                <a:cxn ang="0">
                  <a:pos x="68" y="53"/>
                </a:cxn>
                <a:cxn ang="0">
                  <a:pos x="57" y="72"/>
                </a:cxn>
                <a:cxn ang="0">
                  <a:pos x="36" y="78"/>
                </a:cxn>
                <a:cxn ang="0">
                  <a:pos x="21" y="76"/>
                </a:cxn>
                <a:cxn ang="0">
                  <a:pos x="9" y="67"/>
                </a:cxn>
                <a:cxn ang="0">
                  <a:pos x="3" y="55"/>
                </a:cxn>
                <a:cxn ang="0">
                  <a:pos x="0" y="39"/>
                </a:cxn>
                <a:cxn ang="0">
                  <a:pos x="3" y="23"/>
                </a:cxn>
                <a:cxn ang="0">
                  <a:pos x="10" y="11"/>
                </a:cxn>
                <a:cxn ang="0">
                  <a:pos x="21" y="3"/>
                </a:cxn>
                <a:cxn ang="0">
                  <a:pos x="36" y="0"/>
                </a:cxn>
                <a:cxn ang="0">
                  <a:pos x="52" y="4"/>
                </a:cxn>
                <a:cxn ang="0">
                  <a:pos x="63" y="15"/>
                </a:cxn>
                <a:cxn ang="0">
                  <a:pos x="68" y="28"/>
                </a:cxn>
                <a:cxn ang="0">
                  <a:pos x="70" y="43"/>
                </a:cxn>
                <a:cxn ang="0">
                  <a:pos x="13" y="43"/>
                </a:cxn>
                <a:cxn ang="0">
                  <a:pos x="14" y="52"/>
                </a:cxn>
                <a:cxn ang="0">
                  <a:pos x="19" y="60"/>
                </a:cxn>
                <a:cxn ang="0">
                  <a:pos x="26" y="66"/>
                </a:cxn>
                <a:cxn ang="0">
                  <a:pos x="37" y="68"/>
                </a:cxn>
                <a:cxn ang="0">
                  <a:pos x="49" y="64"/>
                </a:cxn>
                <a:cxn ang="0">
                  <a:pos x="56" y="53"/>
                </a:cxn>
                <a:cxn ang="0">
                  <a:pos x="68" y="53"/>
                </a:cxn>
                <a:cxn ang="0">
                  <a:pos x="56" y="32"/>
                </a:cxn>
                <a:cxn ang="0">
                  <a:pos x="54" y="24"/>
                </a:cxn>
                <a:cxn ang="0">
                  <a:pos x="50" y="17"/>
                </a:cxn>
                <a:cxn ang="0">
                  <a:pos x="43" y="12"/>
                </a:cxn>
                <a:cxn ang="0">
                  <a:pos x="35" y="11"/>
                </a:cxn>
                <a:cxn ang="0">
                  <a:pos x="26" y="12"/>
                </a:cxn>
                <a:cxn ang="0">
                  <a:pos x="20" y="17"/>
                </a:cxn>
                <a:cxn ang="0">
                  <a:pos x="15" y="24"/>
                </a:cxn>
                <a:cxn ang="0">
                  <a:pos x="13" y="32"/>
                </a:cxn>
                <a:cxn ang="0">
                  <a:pos x="56" y="32"/>
                </a:cxn>
              </a:cxnLst>
              <a:rect l="0" t="0" r="r" b="b"/>
              <a:pathLst>
                <a:path w="70" h="78">
                  <a:moveTo>
                    <a:pt x="68" y="53"/>
                  </a:moveTo>
                  <a:cubicBezTo>
                    <a:pt x="67" y="61"/>
                    <a:pt x="63" y="68"/>
                    <a:pt x="57" y="72"/>
                  </a:cubicBezTo>
                  <a:cubicBezTo>
                    <a:pt x="52" y="76"/>
                    <a:pt x="45" y="78"/>
                    <a:pt x="36" y="78"/>
                  </a:cubicBezTo>
                  <a:cubicBezTo>
                    <a:pt x="30" y="78"/>
                    <a:pt x="25" y="77"/>
                    <a:pt x="21" y="76"/>
                  </a:cubicBezTo>
                  <a:cubicBezTo>
                    <a:pt x="16" y="74"/>
                    <a:pt x="12" y="71"/>
                    <a:pt x="9" y="67"/>
                  </a:cubicBezTo>
                  <a:cubicBezTo>
                    <a:pt x="6" y="64"/>
                    <a:pt x="4" y="60"/>
                    <a:pt x="3" y="55"/>
                  </a:cubicBezTo>
                  <a:cubicBezTo>
                    <a:pt x="1" y="50"/>
                    <a:pt x="0" y="45"/>
                    <a:pt x="0" y="39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9"/>
                    <a:pt x="7" y="14"/>
                    <a:pt x="10" y="11"/>
                  </a:cubicBezTo>
                  <a:cubicBezTo>
                    <a:pt x="13" y="7"/>
                    <a:pt x="17" y="5"/>
                    <a:pt x="21" y="3"/>
                  </a:cubicBezTo>
                  <a:cubicBezTo>
                    <a:pt x="26" y="1"/>
                    <a:pt x="30" y="0"/>
                    <a:pt x="36" y="0"/>
                  </a:cubicBezTo>
                  <a:cubicBezTo>
                    <a:pt x="42" y="0"/>
                    <a:pt x="48" y="1"/>
                    <a:pt x="52" y="4"/>
                  </a:cubicBezTo>
                  <a:cubicBezTo>
                    <a:pt x="57" y="7"/>
                    <a:pt x="60" y="10"/>
                    <a:pt x="63" y="15"/>
                  </a:cubicBezTo>
                  <a:cubicBezTo>
                    <a:pt x="65" y="19"/>
                    <a:pt x="67" y="23"/>
                    <a:pt x="68" y="28"/>
                  </a:cubicBezTo>
                  <a:cubicBezTo>
                    <a:pt x="69" y="34"/>
                    <a:pt x="70" y="38"/>
                    <a:pt x="70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6"/>
                    <a:pt x="14" y="49"/>
                    <a:pt x="14" y="52"/>
                  </a:cubicBezTo>
                  <a:cubicBezTo>
                    <a:pt x="15" y="55"/>
                    <a:pt x="17" y="58"/>
                    <a:pt x="19" y="60"/>
                  </a:cubicBezTo>
                  <a:cubicBezTo>
                    <a:pt x="21" y="62"/>
                    <a:pt x="23" y="64"/>
                    <a:pt x="26" y="66"/>
                  </a:cubicBezTo>
                  <a:cubicBezTo>
                    <a:pt x="29" y="67"/>
                    <a:pt x="33" y="68"/>
                    <a:pt x="37" y="68"/>
                  </a:cubicBezTo>
                  <a:cubicBezTo>
                    <a:pt x="42" y="68"/>
                    <a:pt x="46" y="66"/>
                    <a:pt x="49" y="64"/>
                  </a:cubicBezTo>
                  <a:cubicBezTo>
                    <a:pt x="53" y="62"/>
                    <a:pt x="55" y="58"/>
                    <a:pt x="56" y="53"/>
                  </a:cubicBezTo>
                  <a:lnTo>
                    <a:pt x="68" y="53"/>
                  </a:lnTo>
                  <a:close/>
                  <a:moveTo>
                    <a:pt x="56" y="32"/>
                  </a:moveTo>
                  <a:cubicBezTo>
                    <a:pt x="56" y="29"/>
                    <a:pt x="56" y="26"/>
                    <a:pt x="54" y="24"/>
                  </a:cubicBezTo>
                  <a:cubicBezTo>
                    <a:pt x="53" y="21"/>
                    <a:pt x="52" y="19"/>
                    <a:pt x="50" y="17"/>
                  </a:cubicBezTo>
                  <a:cubicBezTo>
                    <a:pt x="48" y="15"/>
                    <a:pt x="46" y="14"/>
                    <a:pt x="43" y="12"/>
                  </a:cubicBezTo>
                  <a:cubicBezTo>
                    <a:pt x="41" y="11"/>
                    <a:pt x="38" y="11"/>
                    <a:pt x="35" y="11"/>
                  </a:cubicBezTo>
                  <a:cubicBezTo>
                    <a:pt x="32" y="11"/>
                    <a:pt x="29" y="11"/>
                    <a:pt x="26" y="12"/>
                  </a:cubicBezTo>
                  <a:cubicBezTo>
                    <a:pt x="24" y="14"/>
                    <a:pt x="21" y="15"/>
                    <a:pt x="20" y="17"/>
                  </a:cubicBezTo>
                  <a:cubicBezTo>
                    <a:pt x="18" y="19"/>
                    <a:pt x="16" y="21"/>
                    <a:pt x="15" y="24"/>
                  </a:cubicBezTo>
                  <a:cubicBezTo>
                    <a:pt x="14" y="26"/>
                    <a:pt x="13" y="29"/>
                    <a:pt x="13" y="32"/>
                  </a:cubicBezTo>
                  <a:lnTo>
                    <a:pt x="56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gray">
            <a:xfrm>
              <a:off x="7348538" y="4627563"/>
              <a:ext cx="233363" cy="288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2"/>
                </a:cxn>
                <a:cxn ang="0">
                  <a:pos x="11" y="14"/>
                </a:cxn>
                <a:cxn ang="0">
                  <a:pos x="12" y="14"/>
                </a:cxn>
                <a:cxn ang="0">
                  <a:pos x="22" y="3"/>
                </a:cxn>
                <a:cxn ang="0">
                  <a:pos x="36" y="0"/>
                </a:cxn>
                <a:cxn ang="0">
                  <a:pos x="48" y="2"/>
                </a:cxn>
                <a:cxn ang="0">
                  <a:pos x="56" y="8"/>
                </a:cxn>
                <a:cxn ang="0">
                  <a:pos x="61" y="16"/>
                </a:cxn>
                <a:cxn ang="0">
                  <a:pos x="62" y="27"/>
                </a:cxn>
                <a:cxn ang="0">
                  <a:pos x="62" y="77"/>
                </a:cxn>
                <a:cxn ang="0">
                  <a:pos x="50" y="77"/>
                </a:cxn>
                <a:cxn ang="0">
                  <a:pos x="50" y="26"/>
                </a:cxn>
                <a:cxn ang="0">
                  <a:pos x="45" y="15"/>
                </a:cxn>
                <a:cxn ang="0">
                  <a:pos x="34" y="11"/>
                </a:cxn>
                <a:cxn ang="0">
                  <a:pos x="24" y="13"/>
                </a:cxn>
                <a:cxn ang="0">
                  <a:pos x="18" y="17"/>
                </a:cxn>
                <a:cxn ang="0">
                  <a:pos x="13" y="25"/>
                </a:cxn>
                <a:cxn ang="0">
                  <a:pos x="12" y="34"/>
                </a:cxn>
                <a:cxn ang="0">
                  <a:pos x="12" y="77"/>
                </a:cxn>
                <a:cxn ang="0">
                  <a:pos x="0" y="77"/>
                </a:cxn>
                <a:cxn ang="0">
                  <a:pos x="0" y="2"/>
                </a:cxn>
              </a:cxnLst>
              <a:rect l="0" t="0" r="r" b="b"/>
              <a:pathLst>
                <a:path w="62" h="77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9"/>
                    <a:pt x="18" y="5"/>
                    <a:pt x="22" y="3"/>
                  </a:cubicBezTo>
                  <a:cubicBezTo>
                    <a:pt x="26" y="1"/>
                    <a:pt x="31" y="0"/>
                    <a:pt x="36" y="0"/>
                  </a:cubicBezTo>
                  <a:cubicBezTo>
                    <a:pt x="41" y="0"/>
                    <a:pt x="45" y="1"/>
                    <a:pt x="48" y="2"/>
                  </a:cubicBezTo>
                  <a:cubicBezTo>
                    <a:pt x="52" y="3"/>
                    <a:pt x="54" y="5"/>
                    <a:pt x="56" y="8"/>
                  </a:cubicBezTo>
                  <a:cubicBezTo>
                    <a:pt x="58" y="10"/>
                    <a:pt x="60" y="13"/>
                    <a:pt x="61" y="16"/>
                  </a:cubicBezTo>
                  <a:cubicBezTo>
                    <a:pt x="61" y="20"/>
                    <a:pt x="62" y="23"/>
                    <a:pt x="62" y="2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1"/>
                    <a:pt x="48" y="18"/>
                    <a:pt x="45" y="15"/>
                  </a:cubicBezTo>
                  <a:cubicBezTo>
                    <a:pt x="43" y="12"/>
                    <a:pt x="39" y="11"/>
                    <a:pt x="34" y="11"/>
                  </a:cubicBezTo>
                  <a:cubicBezTo>
                    <a:pt x="31" y="11"/>
                    <a:pt x="27" y="11"/>
                    <a:pt x="24" y="13"/>
                  </a:cubicBezTo>
                  <a:cubicBezTo>
                    <a:pt x="22" y="14"/>
                    <a:pt x="19" y="15"/>
                    <a:pt x="18" y="17"/>
                  </a:cubicBezTo>
                  <a:cubicBezTo>
                    <a:pt x="16" y="20"/>
                    <a:pt x="14" y="22"/>
                    <a:pt x="13" y="25"/>
                  </a:cubicBezTo>
                  <a:cubicBezTo>
                    <a:pt x="13" y="28"/>
                    <a:pt x="12" y="31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gray">
            <a:xfrm>
              <a:off x="7620000" y="4548188"/>
              <a:ext cx="149225" cy="368300"/>
            </a:xfrm>
            <a:custGeom>
              <a:avLst/>
              <a:gdLst/>
              <a:ahLst/>
              <a:cxnLst>
                <a:cxn ang="0">
                  <a:pos x="25" y="23"/>
                </a:cxn>
                <a:cxn ang="0">
                  <a:pos x="40" y="23"/>
                </a:cxn>
                <a:cxn ang="0">
                  <a:pos x="40" y="34"/>
                </a:cxn>
                <a:cxn ang="0">
                  <a:pos x="25" y="34"/>
                </a:cxn>
                <a:cxn ang="0">
                  <a:pos x="25" y="80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30" y="87"/>
                </a:cxn>
                <a:cxn ang="0">
                  <a:pos x="34" y="87"/>
                </a:cxn>
                <a:cxn ang="0">
                  <a:pos x="40" y="87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2" y="97"/>
                </a:cxn>
                <a:cxn ang="0">
                  <a:pos x="17" y="95"/>
                </a:cxn>
                <a:cxn ang="0">
                  <a:pos x="14" y="90"/>
                </a:cxn>
                <a:cxn ang="0">
                  <a:pos x="13" y="81"/>
                </a:cxn>
                <a:cxn ang="0">
                  <a:pos x="13" y="34"/>
                </a:cxn>
                <a:cxn ang="0">
                  <a:pos x="0" y="34"/>
                </a:cxn>
                <a:cxn ang="0">
                  <a:pos x="0" y="23"/>
                </a:cxn>
                <a:cxn ang="0">
                  <a:pos x="13" y="23"/>
                </a:cxn>
                <a:cxn ang="0">
                  <a:pos x="13" y="0"/>
                </a:cxn>
                <a:cxn ang="0">
                  <a:pos x="25" y="0"/>
                </a:cxn>
                <a:cxn ang="0">
                  <a:pos x="25" y="23"/>
                </a:cxn>
              </a:cxnLst>
              <a:rect l="0" t="0" r="r" b="b"/>
              <a:pathLst>
                <a:path w="40" h="98">
                  <a:moveTo>
                    <a:pt x="25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2"/>
                    <a:pt x="25" y="83"/>
                    <a:pt x="25" y="84"/>
                  </a:cubicBezTo>
                  <a:cubicBezTo>
                    <a:pt x="26" y="85"/>
                    <a:pt x="26" y="85"/>
                    <a:pt x="27" y="86"/>
                  </a:cubicBezTo>
                  <a:cubicBezTo>
                    <a:pt x="27" y="86"/>
                    <a:pt x="28" y="86"/>
                    <a:pt x="30" y="87"/>
                  </a:cubicBezTo>
                  <a:cubicBezTo>
                    <a:pt x="31" y="87"/>
                    <a:pt x="32" y="87"/>
                    <a:pt x="34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7" y="98"/>
                    <a:pt x="25" y="98"/>
                    <a:pt x="22" y="97"/>
                  </a:cubicBezTo>
                  <a:cubicBezTo>
                    <a:pt x="20" y="97"/>
                    <a:pt x="18" y="96"/>
                    <a:pt x="17" y="95"/>
                  </a:cubicBezTo>
                  <a:cubicBezTo>
                    <a:pt x="15" y="94"/>
                    <a:pt x="14" y="92"/>
                    <a:pt x="14" y="90"/>
                  </a:cubicBezTo>
                  <a:cubicBezTo>
                    <a:pt x="13" y="88"/>
                    <a:pt x="13" y="85"/>
                    <a:pt x="13" y="8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gray">
            <a:xfrm>
              <a:off x="7796213" y="4484688"/>
              <a:ext cx="315913" cy="315913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72" y="12"/>
                </a:cxn>
                <a:cxn ang="0">
                  <a:pos x="81" y="25"/>
                </a:cxn>
                <a:cxn ang="0">
                  <a:pos x="84" y="42"/>
                </a:cxn>
                <a:cxn ang="0">
                  <a:pos x="81" y="59"/>
                </a:cxn>
                <a:cxn ang="0">
                  <a:pos x="72" y="72"/>
                </a:cxn>
                <a:cxn ang="0">
                  <a:pos x="58" y="81"/>
                </a:cxn>
                <a:cxn ang="0">
                  <a:pos x="42" y="84"/>
                </a:cxn>
                <a:cxn ang="0">
                  <a:pos x="26" y="81"/>
                </a:cxn>
                <a:cxn ang="0">
                  <a:pos x="12" y="72"/>
                </a:cxn>
                <a:cxn ang="0">
                  <a:pos x="3" y="59"/>
                </a:cxn>
                <a:cxn ang="0">
                  <a:pos x="0" y="42"/>
                </a:cxn>
                <a:cxn ang="0">
                  <a:pos x="3" y="25"/>
                </a:cxn>
                <a:cxn ang="0">
                  <a:pos x="10" y="56"/>
                </a:cxn>
                <a:cxn ang="0">
                  <a:pos x="17" y="68"/>
                </a:cxn>
                <a:cxn ang="0">
                  <a:pos x="28" y="75"/>
                </a:cxn>
                <a:cxn ang="0">
                  <a:pos x="42" y="78"/>
                </a:cxn>
                <a:cxn ang="0">
                  <a:pos x="56" y="75"/>
                </a:cxn>
                <a:cxn ang="0">
                  <a:pos x="67" y="68"/>
                </a:cxn>
                <a:cxn ang="0">
                  <a:pos x="74" y="56"/>
                </a:cxn>
                <a:cxn ang="0">
                  <a:pos x="77" y="42"/>
                </a:cxn>
                <a:cxn ang="0">
                  <a:pos x="74" y="28"/>
                </a:cxn>
                <a:cxn ang="0">
                  <a:pos x="67" y="16"/>
                </a:cxn>
                <a:cxn ang="0">
                  <a:pos x="56" y="9"/>
                </a:cxn>
                <a:cxn ang="0">
                  <a:pos x="42" y="6"/>
                </a:cxn>
                <a:cxn ang="0">
                  <a:pos x="28" y="9"/>
                </a:cxn>
                <a:cxn ang="0">
                  <a:pos x="17" y="16"/>
                </a:cxn>
                <a:cxn ang="0">
                  <a:pos x="10" y="28"/>
                </a:cxn>
                <a:cxn ang="0">
                  <a:pos x="7" y="42"/>
                </a:cxn>
                <a:cxn ang="0">
                  <a:pos x="10" y="56"/>
                </a:cxn>
                <a:cxn ang="0">
                  <a:pos x="26" y="17"/>
                </a:cxn>
                <a:cxn ang="0">
                  <a:pos x="45" y="17"/>
                </a:cxn>
                <a:cxn ang="0">
                  <a:pos x="58" y="21"/>
                </a:cxn>
                <a:cxn ang="0">
                  <a:pos x="62" y="32"/>
                </a:cxn>
                <a:cxn ang="0">
                  <a:pos x="58" y="41"/>
                </a:cxn>
                <a:cxn ang="0">
                  <a:pos x="49" y="45"/>
                </a:cxn>
                <a:cxn ang="0">
                  <a:pos x="63" y="67"/>
                </a:cxn>
                <a:cxn ang="0">
                  <a:pos x="55" y="67"/>
                </a:cxn>
                <a:cxn ang="0">
                  <a:pos x="41" y="46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26" y="67"/>
                </a:cxn>
                <a:cxn ang="0">
                  <a:pos x="26" y="17"/>
                </a:cxn>
                <a:cxn ang="0">
                  <a:pos x="33" y="39"/>
                </a:cxn>
                <a:cxn ang="0">
                  <a:pos x="41" y="39"/>
                </a:cxn>
                <a:cxn ang="0">
                  <a:pos x="46" y="39"/>
                </a:cxn>
                <a:cxn ang="0">
                  <a:pos x="50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53" y="27"/>
                </a:cxn>
                <a:cxn ang="0">
                  <a:pos x="51" y="25"/>
                </a:cxn>
                <a:cxn ang="0">
                  <a:pos x="47" y="24"/>
                </a:cxn>
                <a:cxn ang="0">
                  <a:pos x="43" y="24"/>
                </a:cxn>
                <a:cxn ang="0">
                  <a:pos x="33" y="24"/>
                </a:cxn>
                <a:cxn ang="0">
                  <a:pos x="33" y="39"/>
                </a:cxn>
              </a:cxnLst>
              <a:rect l="0" t="0" r="r" b="b"/>
              <a:pathLst>
                <a:path w="84" h="84">
                  <a:moveTo>
                    <a:pt x="3" y="25"/>
                  </a:moveTo>
                  <a:cubicBezTo>
                    <a:pt x="5" y="20"/>
                    <a:pt x="8" y="16"/>
                    <a:pt x="12" y="12"/>
                  </a:cubicBezTo>
                  <a:cubicBezTo>
                    <a:pt x="16" y="8"/>
                    <a:pt x="21" y="5"/>
                    <a:pt x="26" y="3"/>
                  </a:cubicBezTo>
                  <a:cubicBezTo>
                    <a:pt x="31" y="1"/>
                    <a:pt x="36" y="0"/>
                    <a:pt x="42" y="0"/>
                  </a:cubicBezTo>
                  <a:cubicBezTo>
                    <a:pt x="48" y="0"/>
                    <a:pt x="53" y="1"/>
                    <a:pt x="58" y="3"/>
                  </a:cubicBezTo>
                  <a:cubicBezTo>
                    <a:pt x="64" y="5"/>
                    <a:pt x="68" y="8"/>
                    <a:pt x="72" y="12"/>
                  </a:cubicBezTo>
                  <a:cubicBezTo>
                    <a:pt x="76" y="16"/>
                    <a:pt x="79" y="20"/>
                    <a:pt x="81" y="25"/>
                  </a:cubicBezTo>
                  <a:cubicBezTo>
                    <a:pt x="83" y="30"/>
                    <a:pt x="84" y="36"/>
                    <a:pt x="84" y="42"/>
                  </a:cubicBezTo>
                  <a:cubicBezTo>
                    <a:pt x="84" y="48"/>
                    <a:pt x="83" y="54"/>
                    <a:pt x="81" y="59"/>
                  </a:cubicBezTo>
                  <a:cubicBezTo>
                    <a:pt x="79" y="64"/>
                    <a:pt x="76" y="68"/>
                    <a:pt x="72" y="72"/>
                  </a:cubicBezTo>
                  <a:cubicBezTo>
                    <a:pt x="68" y="76"/>
                    <a:pt x="64" y="79"/>
                    <a:pt x="58" y="81"/>
                  </a:cubicBezTo>
                  <a:cubicBezTo>
                    <a:pt x="53" y="83"/>
                    <a:pt x="48" y="84"/>
                    <a:pt x="42" y="84"/>
                  </a:cubicBezTo>
                  <a:cubicBezTo>
                    <a:pt x="36" y="84"/>
                    <a:pt x="31" y="83"/>
                    <a:pt x="26" y="81"/>
                  </a:cubicBezTo>
                  <a:cubicBezTo>
                    <a:pt x="21" y="79"/>
                    <a:pt x="16" y="76"/>
                    <a:pt x="12" y="72"/>
                  </a:cubicBezTo>
                  <a:cubicBezTo>
                    <a:pt x="8" y="68"/>
                    <a:pt x="5" y="64"/>
                    <a:pt x="3" y="59"/>
                  </a:cubicBezTo>
                  <a:cubicBezTo>
                    <a:pt x="1" y="54"/>
                    <a:pt x="0" y="48"/>
                    <a:pt x="0" y="42"/>
                  </a:cubicBezTo>
                  <a:cubicBezTo>
                    <a:pt x="0" y="36"/>
                    <a:pt x="1" y="30"/>
                    <a:pt x="3" y="25"/>
                  </a:cubicBezTo>
                  <a:close/>
                  <a:moveTo>
                    <a:pt x="10" y="56"/>
                  </a:moveTo>
                  <a:cubicBezTo>
                    <a:pt x="12" y="61"/>
                    <a:pt x="14" y="65"/>
                    <a:pt x="17" y="68"/>
                  </a:cubicBezTo>
                  <a:cubicBezTo>
                    <a:pt x="20" y="71"/>
                    <a:pt x="24" y="74"/>
                    <a:pt x="28" y="75"/>
                  </a:cubicBezTo>
                  <a:cubicBezTo>
                    <a:pt x="33" y="77"/>
                    <a:pt x="37" y="78"/>
                    <a:pt x="42" y="78"/>
                  </a:cubicBezTo>
                  <a:cubicBezTo>
                    <a:pt x="47" y="78"/>
                    <a:pt x="52" y="77"/>
                    <a:pt x="56" y="75"/>
                  </a:cubicBezTo>
                  <a:cubicBezTo>
                    <a:pt x="60" y="74"/>
                    <a:pt x="64" y="71"/>
                    <a:pt x="67" y="68"/>
                  </a:cubicBezTo>
                  <a:cubicBezTo>
                    <a:pt x="70" y="65"/>
                    <a:pt x="72" y="61"/>
                    <a:pt x="74" y="56"/>
                  </a:cubicBezTo>
                  <a:cubicBezTo>
                    <a:pt x="76" y="52"/>
                    <a:pt x="77" y="47"/>
                    <a:pt x="77" y="42"/>
                  </a:cubicBezTo>
                  <a:cubicBezTo>
                    <a:pt x="77" y="37"/>
                    <a:pt x="76" y="32"/>
                    <a:pt x="74" y="28"/>
                  </a:cubicBezTo>
                  <a:cubicBezTo>
                    <a:pt x="72" y="23"/>
                    <a:pt x="70" y="20"/>
                    <a:pt x="67" y="16"/>
                  </a:cubicBezTo>
                  <a:cubicBezTo>
                    <a:pt x="64" y="13"/>
                    <a:pt x="60" y="11"/>
                    <a:pt x="56" y="9"/>
                  </a:cubicBezTo>
                  <a:cubicBezTo>
                    <a:pt x="52" y="7"/>
                    <a:pt x="47" y="6"/>
                    <a:pt x="42" y="6"/>
                  </a:cubicBezTo>
                  <a:cubicBezTo>
                    <a:pt x="37" y="6"/>
                    <a:pt x="33" y="7"/>
                    <a:pt x="28" y="9"/>
                  </a:cubicBezTo>
                  <a:cubicBezTo>
                    <a:pt x="24" y="11"/>
                    <a:pt x="20" y="13"/>
                    <a:pt x="17" y="16"/>
                  </a:cubicBezTo>
                  <a:cubicBezTo>
                    <a:pt x="14" y="20"/>
                    <a:pt x="12" y="23"/>
                    <a:pt x="10" y="28"/>
                  </a:cubicBezTo>
                  <a:cubicBezTo>
                    <a:pt x="8" y="32"/>
                    <a:pt x="7" y="37"/>
                    <a:pt x="7" y="42"/>
                  </a:cubicBezTo>
                  <a:cubicBezTo>
                    <a:pt x="7" y="47"/>
                    <a:pt x="8" y="52"/>
                    <a:pt x="10" y="56"/>
                  </a:cubicBezTo>
                  <a:close/>
                  <a:moveTo>
                    <a:pt x="26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1" y="17"/>
                    <a:pt x="55" y="19"/>
                    <a:pt x="58" y="21"/>
                  </a:cubicBezTo>
                  <a:cubicBezTo>
                    <a:pt x="61" y="23"/>
                    <a:pt x="62" y="27"/>
                    <a:pt x="62" y="32"/>
                  </a:cubicBezTo>
                  <a:cubicBezTo>
                    <a:pt x="62" y="36"/>
                    <a:pt x="61" y="39"/>
                    <a:pt x="58" y="41"/>
                  </a:cubicBezTo>
                  <a:cubicBezTo>
                    <a:pt x="56" y="43"/>
                    <a:pt x="53" y="45"/>
                    <a:pt x="49" y="4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17"/>
                  </a:lnTo>
                  <a:close/>
                  <a:moveTo>
                    <a:pt x="33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5" y="39"/>
                    <a:pt x="46" y="39"/>
                  </a:cubicBezTo>
                  <a:cubicBezTo>
                    <a:pt x="48" y="39"/>
                    <a:pt x="49" y="39"/>
                    <a:pt x="50" y="38"/>
                  </a:cubicBezTo>
                  <a:cubicBezTo>
                    <a:pt x="52" y="38"/>
                    <a:pt x="53" y="37"/>
                    <a:pt x="53" y="36"/>
                  </a:cubicBezTo>
                  <a:cubicBezTo>
                    <a:pt x="54" y="35"/>
                    <a:pt x="54" y="33"/>
                    <a:pt x="54" y="31"/>
                  </a:cubicBezTo>
                  <a:cubicBezTo>
                    <a:pt x="54" y="30"/>
                    <a:pt x="54" y="28"/>
                    <a:pt x="53" y="27"/>
                  </a:cubicBezTo>
                  <a:cubicBezTo>
                    <a:pt x="53" y="26"/>
                    <a:pt x="52" y="26"/>
                    <a:pt x="51" y="25"/>
                  </a:cubicBezTo>
                  <a:cubicBezTo>
                    <a:pt x="50" y="24"/>
                    <a:pt x="49" y="24"/>
                    <a:pt x="47" y="24"/>
                  </a:cubicBezTo>
                  <a:cubicBezTo>
                    <a:pt x="46" y="24"/>
                    <a:pt x="45" y="24"/>
                    <a:pt x="4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2"/>
              <a:endParaRPr lang="en-US" sz="1800" dirty="0">
                <a:solidFill>
                  <a:srgbClr val="363534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296594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05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0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3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6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07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04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FCB2-7867-446F-90E5-7299E4771BFD}" type="datetimeFigureOut">
              <a:rPr lang="fi-FI" smtClean="0"/>
              <a:t>19.6.2019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737D-D4D8-4B07-A626-B403AFA64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70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20"/>
              </a:spcBef>
            </a:pPr>
            <a:r>
              <a:rPr lang="fi-FI" sz="3900" dirty="0">
                <a:solidFill>
                  <a:srgbClr val="FF6A00"/>
                </a:solidFill>
                <a:latin typeface="Arial" panose="020B0604020202020204" pitchFamily="34" charset="0"/>
              </a:rPr>
              <a:t>Varhaiskasvatusjärjestelmän laajennus</a:t>
            </a:r>
            <a:br>
              <a:rPr lang="fi-FI" sz="3900" dirty="0">
                <a:solidFill>
                  <a:srgbClr val="FF6A00"/>
                </a:solidFill>
                <a:latin typeface="Arial" panose="020B0604020202020204" pitchFamily="34" charset="0"/>
              </a:rPr>
            </a:br>
            <a:r>
              <a:rPr lang="fi-FI" sz="3900" dirty="0">
                <a:solidFill>
                  <a:srgbClr val="FF6A00"/>
                </a:solidFill>
                <a:latin typeface="Arial" panose="020B0604020202020204" pitchFamily="34" charset="0"/>
              </a:rPr>
              <a:t>Haapavesi ja Siikalatva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" y="0"/>
            <a:ext cx="121793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841230" y="6455070"/>
            <a:ext cx="151216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ts val="20"/>
              </a:spcBef>
            </a:pPr>
            <a:r>
              <a:rPr lang="fi-FI" sz="1200" dirty="0">
                <a:ln w="0"/>
                <a:solidFill>
                  <a:srgbClr val="FF6A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CONFIDENTIAL</a:t>
            </a:r>
            <a:endParaRPr lang="fi-FI" sz="12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6A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36" y="5400762"/>
            <a:ext cx="2046764" cy="1269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0492" y="546819"/>
            <a:ext cx="9803646" cy="923330"/>
          </a:xfrm>
          <a:prstGeom prst="rect">
            <a:avLst/>
          </a:prstGeom>
          <a:noFill/>
        </p:spPr>
        <p:txBody>
          <a:bodyPr wrap="none" lIns="0" tIns="0" rIns="0" bIns="0" anchor="t" anchorCtr="0">
            <a:noAutofit/>
          </a:bodyPr>
          <a:lstStyle/>
          <a:p>
            <a:pPr>
              <a:spcBef>
                <a:spcPts val="20"/>
              </a:spcBef>
            </a:pPr>
            <a:r>
              <a:rPr lang="fi-FI" sz="4400" dirty="0" smtClean="0">
                <a:ln w="0"/>
                <a:solidFill>
                  <a:srgbClr val="FF6A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Hoitoaikojen sähköinen ilmoittaminen</a:t>
            </a:r>
            <a:endParaRPr lang="fi-FI" sz="4400" spc="0" dirty="0">
              <a:ln w="0"/>
              <a:solidFill>
                <a:srgbClr val="FF6A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15694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068" y="332660"/>
            <a:ext cx="7157242" cy="514514"/>
          </a:xfrm>
          <a:prstGeom prst="rect">
            <a:avLst/>
          </a:prstGeom>
        </p:spPr>
        <p:txBody>
          <a:bodyPr wrap="none" lIns="82817" tIns="41409" rIns="82817" bIns="41409">
            <a:spAutoFit/>
          </a:bodyPr>
          <a:lstStyle/>
          <a:p>
            <a:r>
              <a:rPr lang="fi-FI" sz="2800" dirty="0" smtClean="0">
                <a:solidFill>
                  <a:schemeClr val="bg2"/>
                </a:solidFill>
              </a:rPr>
              <a:t>Hoitoaikojen ilmoittaminen eAsiointi portaalissa</a:t>
            </a:r>
            <a:endParaRPr lang="fi-FI" sz="2800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1063074"/>
            <a:ext cx="10998200" cy="522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Näytöllä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ovat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näkyvissä lapset, joilla on voimassa oleva sijoituspäätös varhaiskasvatukseen. Voit ilmoittaa lasten hoitoajat tai poissaolot tulevalle ajalle ilmoitusajan päättymisaikaan mennessä. </a:t>
            </a:r>
            <a:endParaRPr lang="fi-FI" sz="1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Yläosassa näyttöä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voidaan vaihtaa käsiteltävää kuukautta. Jos kyseessä on arkipyhä, päivämäärä näkyy punaisella. Jos päiväkoti on kiinni tai päivälle ei voi kirjata, taustaväri on harmaa. Kalenterissa kuluva päivä on kehystetty. </a:t>
            </a:r>
            <a:endParaRPr lang="fi-FI" sz="1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Kynä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-painikkeesta päästään lisäämään ja muuttamaan hoitoaikoja. 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Huom! Jos lapsenne sijoituspäätös alkaa kuluvaa kuukautta seuraavan kuukauden puolella, on siirryttävä ko. kuukauteen näytön oikeassa ylälaidassa olevaa nuolta klikkaamalla. Muuten näytöllä on näkyvissä teksti, ettei tietoja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löydy ko. kuukaudelle.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Näytön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alaosasta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löytyy yhteenvetotiedot tarkasteltavan kuukauden lasten ilmoitettujen hoitotuntien, varattujen ja käytettyjen tuntien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määristä. Yksittäisen viikkorivin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perässä on viikon yhteenlaskettu varhaiskasvatustuntien määrä. Jos lapsi osallistuu myös esiopetukseen, on tuntimäärän alapuolella suluissa esiopetuksen tuntimäärä. Vaikka kuukausi vaihtuu kesken viikon ja näytöllä on näkyvissä edellisen ja/ tai seuraavan kuukauden ko. viikoilla olevat hoitoajat, niitä ei lasketa tarkasteltavan kuukauden tuntimääriin mukaan. Viikon perässä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näkyvät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myös käytetyt tunnit sitä mukaan, kun lapselle on hoitopaikassa kirjattu läsnäolotunteja. Käytetyt tunnit näkyvät ilmoitettujen tuntien alapuolella.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Lapselle/ lapsille voidaan ilmoittaa hoitoaikoja tuleville viikoille, joita ei ole vielä lukittu. Näytöllä on näkyvissä päivämäärä ja kellonaika, mihin mennessä hoitoajat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tulee ilmoittaa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Ilmoitettu/Tallennettu viikko voidaan kopioida ja liittää muokattavissa oleville viikoille</a:t>
            </a:r>
            <a:endParaRPr lang="fi-FI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6068" y="332660"/>
            <a:ext cx="7661098" cy="514514"/>
          </a:xfrm>
          <a:prstGeom prst="rect">
            <a:avLst/>
          </a:prstGeom>
        </p:spPr>
        <p:txBody>
          <a:bodyPr wrap="none" lIns="82817" tIns="41409" rIns="82817" bIns="41409">
            <a:spAutoFit/>
          </a:bodyPr>
          <a:lstStyle/>
          <a:p>
            <a:r>
              <a:rPr lang="fi-FI" sz="2800" dirty="0" smtClean="0">
                <a:solidFill>
                  <a:schemeClr val="bg2"/>
                </a:solidFill>
              </a:rPr>
              <a:t>Yleisimmät komentopainikkeet eAsiointi portaalissa</a:t>
            </a:r>
            <a:endParaRPr lang="fi-FI" sz="2800" dirty="0">
              <a:solidFill>
                <a:schemeClr val="bg2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215367"/>
            <a:ext cx="1228725" cy="41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712971"/>
            <a:ext cx="415349" cy="47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2252662"/>
            <a:ext cx="422344" cy="42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5" y="2764547"/>
            <a:ext cx="420827" cy="42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58" y="3242073"/>
            <a:ext cx="460341" cy="46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9" y="4206580"/>
            <a:ext cx="404239" cy="43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5" y="5280733"/>
            <a:ext cx="1430203" cy="41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2" y="5791101"/>
            <a:ext cx="925321" cy="44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939800" y="11461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sz="2000">
              <a:solidFill>
                <a:schemeClr val="bg1"/>
              </a:solidFill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289583" y="1228903"/>
            <a:ext cx="65835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Nuolinäppäimistä vaihdetaan näytöllä näkyvää kuukautta.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358900" y="1782863"/>
            <a:ext cx="6253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Painikkeesta saadaan näkyviin yleinen sivun ohjeteksti.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37867" y="2312329"/>
            <a:ext cx="69161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Viikon hoitoajat lukittu, eikä niihin voi enää tehdä muutoksia.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35384" y="2735107"/>
            <a:ext cx="4506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Viikon tiedot on tallennettu/lähetetty.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444126" y="3268804"/>
            <a:ext cx="6543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Kynä- ikoni avaa muokkaustilan, jossa hoitoajat annetaan.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558207" y="3790303"/>
            <a:ext cx="82611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Plus painikkeella lisätään kellonaikapari –kentät yksittäisen päivän sisällä 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435384" y="4260398"/>
            <a:ext cx="5497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Roskakori painikkeella poistetaan annettu tieto.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903750" y="4772680"/>
            <a:ext cx="36776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Kopiointi ja Liittäminen -ikonit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47712" y="5309888"/>
            <a:ext cx="7067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Painikkeen avulla voidaan tehdä yhtäjaksoinen pitkä poissaolo.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948227" y="5838603"/>
            <a:ext cx="4812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fi-FI" altLang="fi-FI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Painikkeella käynnistetään sivun tulostus.</a:t>
            </a:r>
            <a:endParaRPr kumimoji="0" lang="fi-FI" altLang="fi-FI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37" y="4732999"/>
            <a:ext cx="856488" cy="450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037" y="3787959"/>
            <a:ext cx="1702774" cy="3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194710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400" y="791127"/>
            <a:ext cx="110109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600" b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Ilmoitetut ja toteutuneet tunnit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Ilmoitettu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tuntimäärä on tähän mennessä ilmoitettu kuluvan kuukauden tuntien määrä. Jos aiemmin ilmoitettuja tunteja muutetaan, lasketaan ilmoitetut tunnit uudestaan tallennuksen yhteydessä.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Jäljellä oleva tuntimäärä kertoo vielä ilmoitettavissa olevan tuntimäärän, jolloin varatuista tunneista on vähennetty ilmoitetut tunnit.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Käytetyt tunnit sarakkeessa on lapselle hoitopaikassa kirjatut läsnäolotunnit. Käytetyt tunnit kertyvät sitä mukaan, kun hoitopaikassa kirjataan lapselle läsnäolokirjauksia.</a:t>
            </a:r>
            <a:endParaRPr lang="fi-FI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400" y="5246672"/>
            <a:ext cx="10693400" cy="158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600" b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Tulostaminen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Näytön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ylälaidassa on tulostus painike, jolla saadaan näytöllä näkyvän kuukauden hoitoajat tulostettua. </a:t>
            </a:r>
            <a:endParaRPr lang="fi-FI" sz="1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Tulostettava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sivu avautuu uudelle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välilehdelle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Helpoin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 tulostaa sivu on klikata hiiren oikeaa painiketta ja valita tulosta/ print. </a:t>
            </a:r>
            <a:endParaRPr lang="fi-FI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400" y="3089440"/>
            <a:ext cx="11112500" cy="198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600" b="1" dirty="0" smtClean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Ilmoitettavat poissaolot</a:t>
            </a: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lapsi on poissa, anna valinta poissa kenttään ja valitse poissaolon syy: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Poissa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Valitaan, jos lapsi on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poissa (esim. vanhempien viikkovapaat, muut </a:t>
            </a:r>
            <a:r>
              <a:rPr lang="fi-FI" sz="14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lyhyet vapaat)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Sairaus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Valitaan,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tiedetään esim. tulossa olevasta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tutkimusjaksosta sairaalassa</a:t>
            </a:r>
            <a:endParaRPr lang="fi-FI" sz="14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Ennaltailmoitettu poissaolo 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Valitaan, kun lapsi on lomalla</a:t>
            </a:r>
            <a:endParaRPr lang="fi-FI" sz="1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00" y="215900"/>
            <a:ext cx="797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bg2"/>
                </a:solidFill>
              </a:rPr>
              <a:t>Muuta ohjeistusta hoitoaikojen ilmoittamiseen</a:t>
            </a:r>
            <a:endParaRPr lang="fi-FI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2405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498</Words>
  <Application>Microsoft Office PowerPoint</Application>
  <PresentationFormat>Laajakuva</PresentationFormat>
  <Paragraphs>36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Varhaiskasvatusjärjestelmän laajennus Haapavesi ja Siikalatva</vt:lpstr>
      <vt:lpstr>PowerPoint-esitys</vt:lpstr>
      <vt:lpstr>PowerPoint-esitys</vt:lpstr>
      <vt:lpstr>PowerPoint-esitys</vt:lpstr>
    </vt:vector>
  </TitlesOfParts>
  <Company>CGI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Vanhempien ohje eAsiointi</dc:title>
  <dc:creator>Uurtimo, Annemari</dc:creator>
  <cp:lastModifiedBy>Hyppönen Liisa</cp:lastModifiedBy>
  <cp:revision>18</cp:revision>
  <cp:lastPrinted>2019-02-27T05:30:06Z</cp:lastPrinted>
  <dcterms:created xsi:type="dcterms:W3CDTF">2017-11-10T08:21:49Z</dcterms:created>
  <dcterms:modified xsi:type="dcterms:W3CDTF">2019-06-19T13:16:26Z</dcterms:modified>
</cp:coreProperties>
</file>